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0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84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15922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577352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114107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502520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4327" y="2008909"/>
            <a:ext cx="7301346" cy="217949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48870" y="4195360"/>
            <a:ext cx="7282556" cy="114614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1674418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653592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237541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11702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619968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855217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70582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B52B4-15BD-473D-B7EC-7AD51CED84B6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9926" y="623455"/>
            <a:ext cx="9989129" cy="1067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Рамка 15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1796"/>
            </a:avLst>
          </a:prstGeom>
          <a:blipFill>
            <a:blip r:embed="rId13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708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400" b="0" kern="1200" cap="none" spc="0">
          <a:ln w="1905">
            <a:solidFill>
              <a:schemeClr val="accent4">
                <a:lumMod val="60000"/>
                <a:lumOff val="40000"/>
              </a:schemeClr>
            </a:solidFill>
          </a:ln>
          <a:solidFill>
            <a:srgbClr val="002060"/>
          </a:solidFill>
          <a:effectLst>
            <a:innerShdw blurRad="69850" dist="43180" dir="5400000">
              <a:srgbClr val="000000">
                <a:alpha val="65000"/>
              </a:srgbClr>
            </a:innerShdw>
          </a:effectLst>
          <a:latin typeface="Zanesennyj" pitchFamily="8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13315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1331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1331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1331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1331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3082" y="232012"/>
            <a:ext cx="11254854" cy="2390846"/>
          </a:xfrm>
          <a:solidFill>
            <a:srgbClr val="CCFF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0070C0"/>
                </a:solidFill>
              </a:rPr>
              <a:t>Игра</a:t>
            </a:r>
            <a:br>
              <a:rPr lang="ru-RU" sz="8000" dirty="0" smtClean="0">
                <a:solidFill>
                  <a:srgbClr val="0070C0"/>
                </a:solidFill>
              </a:rPr>
            </a:br>
            <a:r>
              <a:rPr lang="ru-RU" sz="8000" dirty="0" smtClean="0">
                <a:solidFill>
                  <a:srgbClr val="0070C0"/>
                </a:solidFill>
              </a:rPr>
              <a:t> «Новый год в </a:t>
            </a:r>
            <a:r>
              <a:rPr lang="ru-RU" sz="8000" dirty="0" err="1" smtClean="0">
                <a:solidFill>
                  <a:srgbClr val="0070C0"/>
                </a:solidFill>
              </a:rPr>
              <a:t>Простоквашино</a:t>
            </a:r>
            <a:r>
              <a:rPr lang="ru-RU" sz="8000" dirty="0" smtClean="0">
                <a:solidFill>
                  <a:srgbClr val="0070C0"/>
                </a:solidFill>
              </a:rPr>
              <a:t>»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050509" y="5092536"/>
            <a:ext cx="5759355" cy="1193984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vert="horz" lIns="91440" tIns="45720" rIns="91440" bIns="45720" rtlCol="0" anchor="b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ru-RU" sz="2800" dirty="0" smtClean="0">
                <a:ln w="1905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Zanesennyj" pitchFamily="82" charset="0"/>
                <a:ea typeface="+mj-ea"/>
                <a:cs typeface="+mj-cs"/>
              </a:rPr>
              <a:t>Автор работы: 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ru-RU" sz="2800" dirty="0">
                <a:ln w="1905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Zanesennyj" pitchFamily="82" charset="0"/>
                <a:ea typeface="+mj-ea"/>
                <a:cs typeface="+mj-cs"/>
              </a:rPr>
              <a:t>п</a:t>
            </a:r>
            <a:r>
              <a:rPr lang="ru-RU" sz="2800" dirty="0" smtClean="0">
                <a:ln w="1905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Zanesennyj" pitchFamily="82" charset="0"/>
                <a:ea typeface="+mj-ea"/>
                <a:cs typeface="+mj-cs"/>
              </a:rPr>
              <a:t>едагог – психолог </a:t>
            </a:r>
            <a:br>
              <a:rPr lang="ru-RU" sz="2800" dirty="0" smtClean="0">
                <a:ln w="1905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Zanesennyj" pitchFamily="82" charset="0"/>
                <a:ea typeface="+mj-ea"/>
                <a:cs typeface="+mj-cs"/>
              </a:rPr>
            </a:br>
            <a:r>
              <a:rPr lang="ru-RU" sz="2800" dirty="0" smtClean="0">
                <a:ln w="1905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Zanesennyj" pitchFamily="82" charset="0"/>
                <a:ea typeface="+mj-ea"/>
                <a:cs typeface="+mj-cs"/>
              </a:rPr>
              <a:t>Никандрова Оксана Валентиновна</a:t>
            </a:r>
            <a:endParaRPr lang="ru-RU" sz="2800" dirty="0" smtClean="0">
              <a:ln w="1905"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Zanesennyj" pitchFamily="82" charset="0"/>
              <a:ea typeface="+mj-ea"/>
              <a:cs typeface="+mj-cs"/>
            </a:endParaRPr>
          </a:p>
        </p:txBody>
      </p:sp>
      <p:pic>
        <p:nvPicPr>
          <p:cNvPr id="6146" name="Picture 2" descr="http://stihidl.ru/files/comment/comment_1456483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938" y="2552132"/>
            <a:ext cx="4118031" cy="3976474"/>
          </a:xfrm>
          <a:prstGeom prst="rect">
            <a:avLst/>
          </a:prstGeom>
          <a:noFill/>
        </p:spPr>
      </p:pic>
      <p:sp>
        <p:nvSpPr>
          <p:cNvPr id="7" name="Управляющая кнопка: сведения 6">
            <a:hlinkClick r:id="" action="ppaction://hlinkshowjump?jump=lastslide" highlightClick="1"/>
          </p:cNvPr>
          <p:cNvSpPr/>
          <p:nvPr/>
        </p:nvSpPr>
        <p:spPr>
          <a:xfrm>
            <a:off x="476211" y="6000768"/>
            <a:ext cx="666755" cy="571504"/>
          </a:xfrm>
          <a:prstGeom prst="actionButtonInformation">
            <a:avLst/>
          </a:prstGeom>
          <a:solidFill>
            <a:srgbClr val="CCFFFF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5041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39237" y="259308"/>
            <a:ext cx="8388824" cy="4353636"/>
          </a:xfrm>
          <a:solidFill>
            <a:srgbClr val="CCFF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0070C0"/>
                </a:solidFill>
              </a:rPr>
              <a:t>Друзья!</a:t>
            </a:r>
            <a:br>
              <a:rPr lang="ru-RU" sz="8000" dirty="0" smtClean="0">
                <a:solidFill>
                  <a:srgbClr val="0070C0"/>
                </a:solidFill>
              </a:rPr>
            </a:br>
            <a:r>
              <a:rPr lang="ru-RU" sz="4400" dirty="0" smtClean="0">
                <a:solidFill>
                  <a:srgbClr val="0070C0"/>
                </a:solidFill>
              </a:rPr>
              <a:t>Предлагаем вам найти 10 отличий </a:t>
            </a:r>
            <a:br>
              <a:rPr lang="ru-RU" sz="4400" dirty="0" smtClean="0">
                <a:solidFill>
                  <a:srgbClr val="0070C0"/>
                </a:solidFill>
              </a:rPr>
            </a:br>
            <a:r>
              <a:rPr lang="ru-RU" sz="4400" dirty="0" smtClean="0">
                <a:solidFill>
                  <a:srgbClr val="0070C0"/>
                </a:solidFill>
              </a:rPr>
              <a:t>на рисунках. Внимательно рассмотрите левый рисунок, сравните его с правым, найдите отличия и кликните мышкой по левому рисунку.</a:t>
            </a:r>
            <a:endParaRPr lang="ru-RU" sz="8000" dirty="0" smtClean="0">
              <a:solidFill>
                <a:srgbClr val="0070C0"/>
              </a:solidFill>
            </a:endParaRPr>
          </a:p>
        </p:txBody>
      </p:sp>
      <p:pic>
        <p:nvPicPr>
          <p:cNvPr id="6146" name="Picture 2" descr="http://stihidl.ru/files/comment/comment_1456483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682" y="2838740"/>
            <a:ext cx="4118031" cy="39764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925041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 descr="novogodnie-igry-dlja-detej-najdi-otlichija3 (1).jpg"/>
          <p:cNvPicPr>
            <a:picLocks noChangeAspect="1"/>
          </p:cNvPicPr>
          <p:nvPr/>
        </p:nvPicPr>
        <p:blipFill>
          <a:blip r:embed="rId3"/>
          <a:srcRect b="49949"/>
          <a:stretch>
            <a:fillRect/>
          </a:stretch>
        </p:blipFill>
        <p:spPr>
          <a:xfrm>
            <a:off x="326729" y="257836"/>
            <a:ext cx="5651316" cy="4969254"/>
          </a:xfrm>
          <a:prstGeom prst="rect">
            <a:avLst/>
          </a:prstGeom>
          <a:ln w="57150">
            <a:solidFill>
              <a:srgbClr val="00B0F0"/>
            </a:solidFill>
          </a:ln>
        </p:spPr>
      </p:pic>
      <p:sp>
        <p:nvSpPr>
          <p:cNvPr id="33" name="Прямоугольник 32"/>
          <p:cNvSpPr/>
          <p:nvPr/>
        </p:nvSpPr>
        <p:spPr>
          <a:xfrm>
            <a:off x="232012" y="5404513"/>
            <a:ext cx="11436824" cy="1269241"/>
          </a:xfrm>
          <a:prstGeom prst="rect">
            <a:avLst/>
          </a:prstGeom>
          <a:solidFill>
            <a:srgbClr val="CCFFFF"/>
          </a:solidFill>
          <a:ln>
            <a:solidFill>
              <a:srgbClr val="CCFFFF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 descr="novogodnie-igry-dlja-detej-najdi-otlichija3 (1).jpg"/>
          <p:cNvPicPr>
            <a:picLocks noChangeAspect="1"/>
          </p:cNvPicPr>
          <p:nvPr/>
        </p:nvPicPr>
        <p:blipFill>
          <a:blip r:embed="rId3"/>
          <a:srcRect t="50462"/>
          <a:stretch>
            <a:fillRect/>
          </a:stretch>
        </p:blipFill>
        <p:spPr>
          <a:xfrm>
            <a:off x="6192953" y="257836"/>
            <a:ext cx="5709942" cy="4969254"/>
          </a:xfrm>
          <a:prstGeom prst="rect">
            <a:avLst/>
          </a:prstGeom>
          <a:ln w="57150">
            <a:solidFill>
              <a:srgbClr val="00B0F0"/>
            </a:solidFill>
          </a:ln>
        </p:spPr>
      </p:pic>
      <p:sp>
        <p:nvSpPr>
          <p:cNvPr id="6" name="Прямоугольник 5"/>
          <p:cNvSpPr/>
          <p:nvPr/>
        </p:nvSpPr>
        <p:spPr>
          <a:xfrm>
            <a:off x="397580" y="2455869"/>
            <a:ext cx="694237" cy="683112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6682" y="5326335"/>
            <a:ext cx="1260000" cy="1260000"/>
          </a:xfrm>
          <a:prstGeom prst="rect">
            <a:avLst/>
          </a:prstGeom>
          <a:noFill/>
        </p:spPr>
      </p:pic>
      <p:pic>
        <p:nvPicPr>
          <p:cNvPr id="9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20782" y="5326335"/>
            <a:ext cx="1260000" cy="1260000"/>
          </a:xfrm>
          <a:prstGeom prst="rect">
            <a:avLst/>
          </a:prstGeom>
          <a:noFill/>
        </p:spPr>
      </p:pic>
      <p:pic>
        <p:nvPicPr>
          <p:cNvPr id="11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77523" y="5326335"/>
            <a:ext cx="1260000" cy="1260000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2493070" y="1720324"/>
            <a:ext cx="380879" cy="289196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72702" y="5326335"/>
            <a:ext cx="1260000" cy="1260000"/>
          </a:xfrm>
          <a:prstGeom prst="rect">
            <a:avLst/>
          </a:prstGeom>
          <a:noFill/>
        </p:spPr>
      </p:pic>
      <p:pic>
        <p:nvPicPr>
          <p:cNvPr id="17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50575" y="5326335"/>
            <a:ext cx="1260000" cy="1260000"/>
          </a:xfrm>
          <a:prstGeom prst="rect">
            <a:avLst/>
          </a:prstGeom>
          <a:noFill/>
        </p:spPr>
      </p:pic>
      <p:pic>
        <p:nvPicPr>
          <p:cNvPr id="19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10918" y="5326335"/>
            <a:ext cx="1260000" cy="1260000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2867121" y="3318806"/>
            <a:ext cx="380879" cy="289196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714054" y="4654471"/>
            <a:ext cx="380879" cy="289196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336274" y="2579426"/>
            <a:ext cx="354841" cy="491319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2291254" y="2750446"/>
            <a:ext cx="380879" cy="289196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37819" y="5326335"/>
            <a:ext cx="1260000" cy="1260000"/>
          </a:xfrm>
          <a:prstGeom prst="rect">
            <a:avLst/>
          </a:prstGeom>
          <a:noFill/>
        </p:spPr>
      </p:pic>
      <p:pic>
        <p:nvPicPr>
          <p:cNvPr id="25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98579" y="5326335"/>
            <a:ext cx="1260000" cy="1260000"/>
          </a:xfrm>
          <a:prstGeom prst="rect">
            <a:avLst/>
          </a:prstGeom>
          <a:noFill/>
        </p:spPr>
      </p:pic>
      <p:pic>
        <p:nvPicPr>
          <p:cNvPr id="26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99108" y="5326335"/>
            <a:ext cx="1260000" cy="1260000"/>
          </a:xfrm>
          <a:prstGeom prst="rect">
            <a:avLst/>
          </a:prstGeom>
          <a:noFill/>
        </p:spPr>
      </p:pic>
      <p:pic>
        <p:nvPicPr>
          <p:cNvPr id="27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18303" y="5326335"/>
            <a:ext cx="1260000" cy="1260000"/>
          </a:xfrm>
          <a:prstGeom prst="rect">
            <a:avLst/>
          </a:prstGeom>
          <a:noFill/>
        </p:spPr>
      </p:pic>
      <p:sp>
        <p:nvSpPr>
          <p:cNvPr id="28" name="Прямоугольник 27"/>
          <p:cNvSpPr/>
          <p:nvPr/>
        </p:nvSpPr>
        <p:spPr>
          <a:xfrm>
            <a:off x="3556596" y="3560804"/>
            <a:ext cx="380879" cy="289196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41193" y="3753134"/>
            <a:ext cx="532263" cy="638346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4785071" y="3514544"/>
            <a:ext cx="380879" cy="289196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685429" y="3967711"/>
            <a:ext cx="380879" cy="289196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множение 31">
            <a:hlinkClick r:id="" action="ppaction://hlinkshowjump?jump=endshow"/>
          </p:cNvPr>
          <p:cNvSpPr/>
          <p:nvPr/>
        </p:nvSpPr>
        <p:spPr>
          <a:xfrm>
            <a:off x="11586950" y="6277969"/>
            <a:ext cx="559563" cy="511795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Новогоднее представление 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Новогоднее представление 1</Template>
  <TotalTime>134</TotalTime>
  <Words>9</Words>
  <Application>Microsoft Office PowerPoint</Application>
  <PresentationFormat>Широкоэкранный</PresentationFormat>
  <Paragraphs>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Zanesennyj</vt:lpstr>
      <vt:lpstr>Новогоднее представление 1</vt:lpstr>
      <vt:lpstr>Игра  «Новый год в Простоквашино»</vt:lpstr>
      <vt:lpstr>Друзья! Предлагаем вам найти 10 отличий  на рисунках. Внимательно рассмотрите левый рисунок, сравните его с правым, найдите отличия и кликните мышкой по левому рисунку.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Нот-11</dc:creator>
  <cp:lastModifiedBy>Пользователь</cp:lastModifiedBy>
  <cp:revision>15</cp:revision>
  <dcterms:created xsi:type="dcterms:W3CDTF">2014-10-29T03:00:56Z</dcterms:created>
  <dcterms:modified xsi:type="dcterms:W3CDTF">2020-12-20T11:36:17Z</dcterms:modified>
</cp:coreProperties>
</file>