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0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85" autoAdjust="0"/>
    <p:restoredTop sz="94660"/>
  </p:normalViewPr>
  <p:slideViewPr>
    <p:cSldViewPr snapToGrid="0">
      <p:cViewPr varScale="1">
        <p:scale>
          <a:sx n="73" d="100"/>
          <a:sy n="73" d="100"/>
        </p:scale>
        <p:origin x="84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15922"/>
      </p:ext>
    </p:extLst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577352"/>
      </p:ext>
    </p:extLst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114107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502520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4327" y="2008909"/>
            <a:ext cx="7301346" cy="217949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48870" y="4195360"/>
            <a:ext cx="7282556" cy="114614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1674418"/>
      </p:ext>
    </p:extLst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653592"/>
      </p:ext>
    </p:extLst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237541"/>
      </p:ext>
    </p:extLst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11702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619968"/>
      </p:ext>
    </p:extLst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855217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070582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B52B4-15BD-473D-B7EC-7AD51CED84B6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9926" y="623455"/>
            <a:ext cx="9989129" cy="10672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6" name="Рамка 15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796"/>
            </a:avLst>
          </a:prstGeom>
          <a:blipFill>
            <a:blip r:embed="rId13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708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400" b="0" kern="1200" cap="none" spc="0">
          <a:ln w="1905">
            <a:solidFill>
              <a:schemeClr val="accent4">
                <a:lumMod val="60000"/>
                <a:lumOff val="40000"/>
              </a:schemeClr>
            </a:solidFill>
          </a:ln>
          <a:solidFill>
            <a:srgbClr val="002060"/>
          </a:soli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Zanesennyj" pitchFamily="8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213315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1331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1331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1331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1331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3082" y="232012"/>
            <a:ext cx="11254854" cy="2390846"/>
          </a:xfrm>
          <a:solidFill>
            <a:srgbClr val="CCFF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0070C0"/>
                </a:solidFill>
              </a:rPr>
              <a:t>Игра</a:t>
            </a:r>
            <a:br>
              <a:rPr lang="ru-RU" sz="8000" dirty="0" smtClean="0">
                <a:solidFill>
                  <a:srgbClr val="0070C0"/>
                </a:solidFill>
              </a:rPr>
            </a:br>
            <a:r>
              <a:rPr lang="ru-RU" sz="8000" dirty="0" smtClean="0">
                <a:solidFill>
                  <a:srgbClr val="0070C0"/>
                </a:solidFill>
              </a:rPr>
              <a:t> «Новый год в </a:t>
            </a:r>
            <a:r>
              <a:rPr lang="ru-RU" sz="8000" dirty="0" err="1" smtClean="0">
                <a:solidFill>
                  <a:srgbClr val="0070C0"/>
                </a:solidFill>
              </a:rPr>
              <a:t>Простоквашино</a:t>
            </a:r>
            <a:r>
              <a:rPr lang="ru-RU" sz="8000" dirty="0" smtClean="0">
                <a:solidFill>
                  <a:srgbClr val="0070C0"/>
                </a:solidFill>
              </a:rPr>
              <a:t>»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50509" y="5092536"/>
            <a:ext cx="5759355" cy="1193984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vert="horz" lIns="91440" tIns="45720" rIns="91440" bIns="45720" rtlCol="0" anchor="b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800" dirty="0" smtClean="0">
                <a:ln w="190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  <a:ea typeface="+mj-ea"/>
                <a:cs typeface="+mj-cs"/>
              </a:rPr>
              <a:t>Автор работы: </a:t>
            </a:r>
          </a:p>
          <a:p>
            <a:pPr lvl="0" algn="ctr">
              <a:lnSpc>
                <a:spcPct val="90000"/>
              </a:lnSpc>
              <a:spcBef>
                <a:spcPct val="0"/>
              </a:spcBef>
            </a:pPr>
            <a:r>
              <a:rPr lang="ru-RU" sz="2800" dirty="0">
                <a:ln w="190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  <a:ea typeface="+mj-ea"/>
                <a:cs typeface="+mj-cs"/>
              </a:rPr>
              <a:t>п</a:t>
            </a:r>
            <a:r>
              <a:rPr lang="ru-RU" sz="2800" dirty="0" smtClean="0">
                <a:ln w="190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  <a:ea typeface="+mj-ea"/>
                <a:cs typeface="+mj-cs"/>
              </a:rPr>
              <a:t>едагог – психолог </a:t>
            </a:r>
            <a:br>
              <a:rPr lang="ru-RU" sz="2800" dirty="0" smtClean="0">
                <a:ln w="190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  <a:ea typeface="+mj-ea"/>
                <a:cs typeface="+mj-cs"/>
              </a:rPr>
            </a:br>
            <a:r>
              <a:rPr lang="ru-RU" sz="2800" dirty="0" smtClean="0">
                <a:ln w="1905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  <a:ea typeface="+mj-ea"/>
                <a:cs typeface="+mj-cs"/>
              </a:rPr>
              <a:t>Никандрова Оксана Валентиновна</a:t>
            </a:r>
            <a:endParaRPr lang="ru-RU" sz="2800" dirty="0" smtClean="0">
              <a:ln w="1905">
                <a:solidFill>
                  <a:schemeClr val="accent4">
                    <a:lumMod val="60000"/>
                    <a:lumOff val="40000"/>
                  </a:schemeClr>
                </a:solidFill>
              </a:ln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Zanesennyj" pitchFamily="82" charset="0"/>
              <a:ea typeface="+mj-ea"/>
              <a:cs typeface="+mj-cs"/>
            </a:endParaRPr>
          </a:p>
        </p:txBody>
      </p:sp>
      <p:pic>
        <p:nvPicPr>
          <p:cNvPr id="6146" name="Picture 2" descr="http://stihidl.ru/files/comment/comment_145648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3938" y="2552132"/>
            <a:ext cx="4118031" cy="3976474"/>
          </a:xfrm>
          <a:prstGeom prst="rect">
            <a:avLst/>
          </a:prstGeom>
          <a:noFill/>
        </p:spPr>
      </p:pic>
      <p:sp>
        <p:nvSpPr>
          <p:cNvPr id="7" name="Управляющая кнопка: сведения 6">
            <a:hlinkClick r:id="" action="ppaction://hlinkshowjump?jump=lastslide" highlightClick="1"/>
          </p:cNvPr>
          <p:cNvSpPr/>
          <p:nvPr/>
        </p:nvSpPr>
        <p:spPr>
          <a:xfrm>
            <a:off x="476211" y="6000768"/>
            <a:ext cx="666755" cy="571504"/>
          </a:xfrm>
          <a:prstGeom prst="actionButtonInformation">
            <a:avLst/>
          </a:prstGeom>
          <a:solidFill>
            <a:srgbClr val="CCFFF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5041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39237" y="259308"/>
            <a:ext cx="8388824" cy="4353636"/>
          </a:xfrm>
          <a:solidFill>
            <a:srgbClr val="CCFF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0070C0"/>
                </a:solidFill>
              </a:rPr>
              <a:t>Друзья!</a:t>
            </a:r>
            <a:br>
              <a:rPr lang="ru-RU" sz="8000" dirty="0" smtClean="0">
                <a:solidFill>
                  <a:srgbClr val="0070C0"/>
                </a:solidFill>
              </a:rPr>
            </a:br>
            <a:r>
              <a:rPr lang="ru-RU" sz="4400" dirty="0" smtClean="0">
                <a:solidFill>
                  <a:srgbClr val="0070C0"/>
                </a:solidFill>
              </a:rPr>
              <a:t>Предлагаем вам найти 10 отличий </a:t>
            </a:r>
            <a:br>
              <a:rPr lang="ru-RU" sz="4400" dirty="0" smtClean="0">
                <a:solidFill>
                  <a:srgbClr val="0070C0"/>
                </a:solidFill>
              </a:rPr>
            </a:br>
            <a:r>
              <a:rPr lang="ru-RU" sz="4400" dirty="0" smtClean="0">
                <a:solidFill>
                  <a:srgbClr val="0070C0"/>
                </a:solidFill>
              </a:rPr>
              <a:t>на рисунках. Внимательно рассмотрите левый рисунок, сравните его с правым, найдите отличия и кликните мышкой по левому рисунку.</a:t>
            </a:r>
            <a:endParaRPr lang="ru-RU" sz="8000" dirty="0" smtClean="0">
              <a:solidFill>
                <a:srgbClr val="0070C0"/>
              </a:solidFill>
            </a:endParaRPr>
          </a:p>
        </p:txBody>
      </p:sp>
      <p:pic>
        <p:nvPicPr>
          <p:cNvPr id="6146" name="Picture 2" descr="http://stihidl.ru/files/comment/comment_145648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682" y="2838740"/>
            <a:ext cx="4118031" cy="39764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25041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novogodnie-igry-dlja-detej-najdi-otlichija3 (1).jpg"/>
          <p:cNvPicPr>
            <a:picLocks noChangeAspect="1"/>
          </p:cNvPicPr>
          <p:nvPr/>
        </p:nvPicPr>
        <p:blipFill>
          <a:blip r:embed="rId3"/>
          <a:srcRect b="49949"/>
          <a:stretch>
            <a:fillRect/>
          </a:stretch>
        </p:blipFill>
        <p:spPr>
          <a:xfrm>
            <a:off x="326729" y="257836"/>
            <a:ext cx="5651316" cy="4969254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sp>
        <p:nvSpPr>
          <p:cNvPr id="33" name="Прямоугольник 32"/>
          <p:cNvSpPr/>
          <p:nvPr/>
        </p:nvSpPr>
        <p:spPr>
          <a:xfrm>
            <a:off x="232012" y="5404513"/>
            <a:ext cx="11436824" cy="1269241"/>
          </a:xfrm>
          <a:prstGeom prst="rect">
            <a:avLst/>
          </a:prstGeom>
          <a:solidFill>
            <a:srgbClr val="CCFFFF"/>
          </a:solidFill>
          <a:ln>
            <a:solidFill>
              <a:srgbClr val="CCFFFF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 descr="novogodnie-igry-dlja-detej-najdi-otlichija3 (1).jpg"/>
          <p:cNvPicPr>
            <a:picLocks noChangeAspect="1"/>
          </p:cNvPicPr>
          <p:nvPr/>
        </p:nvPicPr>
        <p:blipFill>
          <a:blip r:embed="rId3"/>
          <a:srcRect t="50462"/>
          <a:stretch>
            <a:fillRect/>
          </a:stretch>
        </p:blipFill>
        <p:spPr>
          <a:xfrm>
            <a:off x="6192953" y="257836"/>
            <a:ext cx="5709942" cy="4969254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397580" y="2455869"/>
            <a:ext cx="694237" cy="683112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682" y="5326335"/>
            <a:ext cx="1260000" cy="1260000"/>
          </a:xfrm>
          <a:prstGeom prst="rect">
            <a:avLst/>
          </a:prstGeom>
          <a:noFill/>
        </p:spPr>
      </p:pic>
      <p:pic>
        <p:nvPicPr>
          <p:cNvPr id="9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20782" y="5326335"/>
            <a:ext cx="1260000" cy="1260000"/>
          </a:xfrm>
          <a:prstGeom prst="rect">
            <a:avLst/>
          </a:prstGeom>
          <a:noFill/>
        </p:spPr>
      </p:pic>
      <p:pic>
        <p:nvPicPr>
          <p:cNvPr id="11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77523" y="5326335"/>
            <a:ext cx="1260000" cy="126000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493070" y="1720324"/>
            <a:ext cx="380879" cy="289196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2702" y="5326335"/>
            <a:ext cx="1260000" cy="1260000"/>
          </a:xfrm>
          <a:prstGeom prst="rect">
            <a:avLst/>
          </a:prstGeom>
          <a:noFill/>
        </p:spPr>
      </p:pic>
      <p:pic>
        <p:nvPicPr>
          <p:cNvPr id="17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0575" y="5326335"/>
            <a:ext cx="1260000" cy="1260000"/>
          </a:xfrm>
          <a:prstGeom prst="rect">
            <a:avLst/>
          </a:prstGeom>
          <a:noFill/>
        </p:spPr>
      </p:pic>
      <p:pic>
        <p:nvPicPr>
          <p:cNvPr id="19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0918" y="5326335"/>
            <a:ext cx="1260000" cy="1260000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2867121" y="3318806"/>
            <a:ext cx="380879" cy="289196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714054" y="4654471"/>
            <a:ext cx="380879" cy="289196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336274" y="2579426"/>
            <a:ext cx="354841" cy="491319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291254" y="2750446"/>
            <a:ext cx="380879" cy="289196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37819" y="5326335"/>
            <a:ext cx="1260000" cy="1260000"/>
          </a:xfrm>
          <a:prstGeom prst="rect">
            <a:avLst/>
          </a:prstGeom>
          <a:noFill/>
        </p:spPr>
      </p:pic>
      <p:pic>
        <p:nvPicPr>
          <p:cNvPr id="25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98579" y="5326335"/>
            <a:ext cx="1260000" cy="1260000"/>
          </a:xfrm>
          <a:prstGeom prst="rect">
            <a:avLst/>
          </a:prstGeom>
          <a:noFill/>
        </p:spPr>
      </p:pic>
      <p:pic>
        <p:nvPicPr>
          <p:cNvPr id="26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99108" y="5326335"/>
            <a:ext cx="1260000" cy="1260000"/>
          </a:xfrm>
          <a:prstGeom prst="rect">
            <a:avLst/>
          </a:prstGeom>
          <a:noFill/>
        </p:spPr>
      </p:pic>
      <p:pic>
        <p:nvPicPr>
          <p:cNvPr id="27" name="Picture 2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318303" y="5326335"/>
            <a:ext cx="1260000" cy="1260000"/>
          </a:xfrm>
          <a:prstGeom prst="rect">
            <a:avLst/>
          </a:prstGeom>
          <a:noFill/>
        </p:spPr>
      </p:pic>
      <p:sp>
        <p:nvSpPr>
          <p:cNvPr id="28" name="Прямоугольник 27"/>
          <p:cNvSpPr/>
          <p:nvPr/>
        </p:nvSpPr>
        <p:spPr>
          <a:xfrm>
            <a:off x="3556596" y="3560804"/>
            <a:ext cx="380879" cy="289196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41193" y="3753134"/>
            <a:ext cx="532263" cy="638346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785071" y="3514544"/>
            <a:ext cx="380879" cy="289196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685429" y="3967711"/>
            <a:ext cx="380879" cy="289196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множение 31">
            <a:hlinkClick r:id="" action="ppaction://hlinkshowjump?jump=endshow"/>
          </p:cNvPr>
          <p:cNvSpPr/>
          <p:nvPr/>
        </p:nvSpPr>
        <p:spPr>
          <a:xfrm>
            <a:off x="11586950" y="6277969"/>
            <a:ext cx="559563" cy="511795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Новогоднее представление 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Новогоднее представление 1</Template>
  <TotalTime>134</TotalTime>
  <Words>9</Words>
  <Application>Microsoft Office PowerPoint</Application>
  <PresentationFormat>Широкоэкранный</PresentationFormat>
  <Paragraphs>4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Zanesennyj</vt:lpstr>
      <vt:lpstr>Новогоднее представление 1</vt:lpstr>
      <vt:lpstr>Игра  «Новый год в Простоквашино»</vt:lpstr>
      <vt:lpstr>Друзья! Предлагаем вам найти 10 отличий  на рисунках. Внимательно рассмотрите левый рисунок, сравните его с правым, найдите отличия и кликните мышкой по левому рисунку.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Нот-11</dc:creator>
  <cp:lastModifiedBy>Пользователь</cp:lastModifiedBy>
  <cp:revision>15</cp:revision>
  <dcterms:created xsi:type="dcterms:W3CDTF">2014-10-29T03:00:56Z</dcterms:created>
  <dcterms:modified xsi:type="dcterms:W3CDTF">2020-12-20T11:36:17Z</dcterms:modified>
</cp:coreProperties>
</file>