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85ffc46682e9b162dabc57f0f67f18ea/fe4be93289069dd5563c0e4e36dc8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75" y="309282"/>
            <a:ext cx="8162365" cy="36172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«Незнайка и геометрические фигуры»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НАЧАТЬ ИГРУ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4167050" y="953827"/>
            <a:ext cx="7197635" cy="4153749"/>
          </a:xfrm>
          <a:prstGeom prst="wedgeRoundRectCallout">
            <a:avLst>
              <a:gd name="adj1" fmla="val 64285"/>
              <a:gd name="adj2" fmla="val -1269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Незнайка! Помоги 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Желаю тебе удачи!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91488" y="1217151"/>
            <a:ext cx="5432226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Молодец! У тебя всё получилось!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ЗАВЕРШИТЬ ИРУ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54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«Незнайка и 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Пользователь</cp:lastModifiedBy>
  <cp:revision>20</cp:revision>
  <dcterms:created xsi:type="dcterms:W3CDTF">2020-04-16T17:01:01Z</dcterms:created>
  <dcterms:modified xsi:type="dcterms:W3CDTF">2020-04-24T05:14:52Z</dcterms:modified>
</cp:coreProperties>
</file>