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1" r:id="rId4"/>
    <p:sldId id="262" r:id="rId5"/>
    <p:sldId id="263" r:id="rId6"/>
    <p:sldId id="264" r:id="rId7"/>
    <p:sldId id="266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F843E-1B2B-40B0-BB4B-565EA6F1DEDE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8922F-174B-4779-805B-1F5E01B4A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4763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F843E-1B2B-40B0-BB4B-565EA6F1DEDE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8922F-174B-4779-805B-1F5E01B4A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420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F843E-1B2B-40B0-BB4B-565EA6F1DEDE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8922F-174B-4779-805B-1F5E01B4A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280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F843E-1B2B-40B0-BB4B-565EA6F1DEDE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8922F-174B-4779-805B-1F5E01B4A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69332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F843E-1B2B-40B0-BB4B-565EA6F1DEDE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8922F-174B-4779-805B-1F5E01B4A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2460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F843E-1B2B-40B0-BB4B-565EA6F1DEDE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8922F-174B-4779-805B-1F5E01B4A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951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F843E-1B2B-40B0-BB4B-565EA6F1DEDE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8922F-174B-4779-805B-1F5E01B4A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3306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F843E-1B2B-40B0-BB4B-565EA6F1DEDE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8922F-174B-4779-805B-1F5E01B4A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706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F843E-1B2B-40B0-BB4B-565EA6F1DEDE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8922F-174B-4779-805B-1F5E01B4A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6562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F843E-1B2B-40B0-BB4B-565EA6F1DEDE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8922F-174B-4779-805B-1F5E01B4A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35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F843E-1B2B-40B0-BB4B-565EA6F1DEDE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8922F-174B-4779-805B-1F5E01B4A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8424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F843E-1B2B-40B0-BB4B-565EA6F1DEDE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F8922F-174B-4779-805B-1F5E01B4A7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5527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g"/><Relationship Id="rId11" Type="http://schemas.openxmlformats.org/officeDocument/2006/relationships/image" Target="../media/image2.png"/><Relationship Id="rId5" Type="http://schemas.openxmlformats.org/officeDocument/2006/relationships/image" Target="../media/image5.png"/><Relationship Id="rId10" Type="http://schemas.openxmlformats.org/officeDocument/2006/relationships/image" Target="../media/image10.jpe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13.jpg"/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jpeg"/><Relationship Id="rId4" Type="http://schemas.openxmlformats.org/officeDocument/2006/relationships/image" Target="../media/image4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.png"/><Relationship Id="rId7" Type="http://schemas.openxmlformats.org/officeDocument/2006/relationships/image" Target="../media/image20.png"/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g"/><Relationship Id="rId5" Type="http://schemas.openxmlformats.org/officeDocument/2006/relationships/image" Target="../media/image18.png"/><Relationship Id="rId10" Type="http://schemas.openxmlformats.org/officeDocument/2006/relationships/image" Target="../media/image23.jpeg"/><Relationship Id="rId4" Type="http://schemas.openxmlformats.org/officeDocument/2006/relationships/image" Target="../media/image14.png"/><Relationship Id="rId9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26.jpeg"/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g"/><Relationship Id="rId5" Type="http://schemas.openxmlformats.org/officeDocument/2006/relationships/image" Target="../media/image25.jpeg"/><Relationship Id="rId4" Type="http://schemas.openxmlformats.org/officeDocument/2006/relationships/image" Target="../media/image24.jpeg"/><Relationship Id="rId9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https://www.culture.ru/storage/images/85ffc46682e9b162dabc57f0f67f18ea/fe4be93289069dd5563c0e4e36dc82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6175" y="309282"/>
            <a:ext cx="8162365" cy="3617259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Интерактивная игра</a:t>
            </a:r>
            <a:br>
              <a:rPr lang="ru-RU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«Незнайка и геометрические фигуры»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4275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3.404content.com/1/73/54/1677562538881451875/fullsize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2065" b="1351"/>
          <a:stretch/>
        </p:blipFill>
        <p:spPr bwMode="auto">
          <a:xfrm>
            <a:off x="440645" y="953828"/>
            <a:ext cx="3726406" cy="5238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hlinkClick r:id="rId3" action="ppaction://hlinksldjump"/>
          </p:cNvPr>
          <p:cNvSpPr/>
          <p:nvPr/>
        </p:nvSpPr>
        <p:spPr>
          <a:xfrm>
            <a:off x="6075190" y="5558248"/>
            <a:ext cx="3918857" cy="103849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Arial Black" panose="020B0A04020102020204" pitchFamily="34" charset="0"/>
              </a:rPr>
              <a:t>НАЧАТЬ ИГРУ</a:t>
            </a:r>
            <a:endParaRPr lang="ru-RU" sz="3200" dirty="0">
              <a:latin typeface="Arial Black" panose="020B0A04020102020204" pitchFamily="34" charset="0"/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 rot="10800000" flipV="1">
            <a:off x="4167050" y="953827"/>
            <a:ext cx="7197635" cy="4153749"/>
          </a:xfrm>
          <a:prstGeom prst="wedgeRoundRectCallout">
            <a:avLst>
              <a:gd name="adj1" fmla="val 64285"/>
              <a:gd name="adj2" fmla="val -12691"/>
              <a:gd name="adj3" fmla="val 16667"/>
            </a:avLst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0070C0"/>
                </a:solidFill>
              </a:rPr>
              <a:t>Привет! Меня зовут Незнайка! Помоги мне выполнить задание и найти все предметы похожие на круг, квадрат, треугольник и прямоугольник. Для этого нажимай на предметы соответствующей формы в нижем ряду. Желаю тебе удачи!</a:t>
            </a:r>
            <a:endParaRPr lang="ru-RU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541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9727" y="4623855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617825" y="4623852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025924" y="4623853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362604" y="4623853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699283" y="4623853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>
            <a:off x="11077303" y="18859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833" y="4816481"/>
            <a:ext cx="1282848" cy="166218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2843" y="4867963"/>
            <a:ext cx="1403804" cy="140866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1377" y="4946604"/>
            <a:ext cx="1356292" cy="133002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5216" y="4941574"/>
            <a:ext cx="1654750" cy="126143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77958" y="618813"/>
            <a:ext cx="3069770" cy="2717075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1914219" y="903174"/>
            <a:ext cx="2197248" cy="2148351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6246491" y="644555"/>
            <a:ext cx="4556491" cy="2717075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4983989" y="1449978"/>
            <a:ext cx="978408" cy="8621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3123" y="903174"/>
            <a:ext cx="1032195" cy="1337414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167" y="4867963"/>
            <a:ext cx="1498663" cy="1507601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5462" y="1058091"/>
            <a:ext cx="1205855" cy="1182497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5108" y="2003092"/>
            <a:ext cx="1096919" cy="1103461"/>
          </a:xfrm>
          <a:prstGeom prst="rect">
            <a:avLst/>
          </a:prstGeom>
        </p:spPr>
      </p:pic>
      <p:pic>
        <p:nvPicPr>
          <p:cNvPr id="5122" name="Picture 2" descr="https://3.404content.com/1/73/54/1677562538881451875/fullsize.pn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2065" b="1351"/>
          <a:stretch/>
        </p:blipFill>
        <p:spPr bwMode="auto">
          <a:xfrm>
            <a:off x="9571" y="1442094"/>
            <a:ext cx="2236088" cy="3143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2218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9727" y="4623855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617825" y="4623852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025924" y="4623853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362604" y="4623853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699283" y="4623853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>
            <a:off x="11077303" y="18859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77958" y="618813"/>
            <a:ext cx="3069770" cy="2717075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6246491" y="644555"/>
            <a:ext cx="4556491" cy="2717075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4983989" y="1449978"/>
            <a:ext cx="978408" cy="8621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 descr="https://3.404content.com/1/73/54/1677562538881451875/fullsize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2065" b="1351"/>
          <a:stretch/>
        </p:blipFill>
        <p:spPr bwMode="auto">
          <a:xfrm>
            <a:off x="9571" y="1442094"/>
            <a:ext cx="2236088" cy="3143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147550" y="1103812"/>
            <a:ext cx="1672046" cy="155448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896" y="4923730"/>
            <a:ext cx="1343081" cy="134772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832" y="4700637"/>
            <a:ext cx="1591381" cy="192513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619" y="4781601"/>
            <a:ext cx="1709495" cy="1631986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2459" y="4744238"/>
            <a:ext cx="1669349" cy="166934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8522" y="4828744"/>
            <a:ext cx="1668919" cy="1668919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9776" y="1780306"/>
            <a:ext cx="1059973" cy="1063640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843" y="828584"/>
            <a:ext cx="1301813" cy="1242788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7393" y="1770544"/>
            <a:ext cx="1051672" cy="1272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359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9727" y="4623855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617825" y="4623852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025924" y="4623853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362604" y="4623853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699283" y="4623853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>
            <a:off x="11077303" y="18859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77958" y="618813"/>
            <a:ext cx="3069770" cy="2717075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6246491" y="644555"/>
            <a:ext cx="4556491" cy="2717075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4983989" y="1449978"/>
            <a:ext cx="978408" cy="8621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 descr="https://3.404content.com/1/73/54/1677562538881451875/fullsize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2065" b="1351"/>
          <a:stretch/>
        </p:blipFill>
        <p:spPr bwMode="auto">
          <a:xfrm>
            <a:off x="9571" y="1442094"/>
            <a:ext cx="2236088" cy="3143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Равнобедренный треугольник 2"/>
          <p:cNvSpPr/>
          <p:nvPr/>
        </p:nvSpPr>
        <p:spPr>
          <a:xfrm>
            <a:off x="2100524" y="1042966"/>
            <a:ext cx="1766098" cy="1541417"/>
          </a:xfrm>
          <a:prstGeom prst="triangle">
            <a:avLst/>
          </a:prstGeom>
          <a:solidFill>
            <a:srgbClr val="FFFF0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421" y="4839980"/>
            <a:ext cx="1646450" cy="16464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4333" y="4876473"/>
            <a:ext cx="1717019" cy="159376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11" r="9699"/>
          <a:stretch/>
        </p:blipFill>
        <p:spPr>
          <a:xfrm>
            <a:off x="7759337" y="4742186"/>
            <a:ext cx="1497020" cy="183292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9115" y="890643"/>
            <a:ext cx="1221892" cy="122189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3806" y="890643"/>
            <a:ext cx="1191442" cy="110591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11" r="9699"/>
          <a:stretch/>
        </p:blipFill>
        <p:spPr>
          <a:xfrm>
            <a:off x="7545288" y="1259802"/>
            <a:ext cx="1497020" cy="183292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503" y="4742186"/>
            <a:ext cx="1004482" cy="167857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6722" y="4919250"/>
            <a:ext cx="1492519" cy="1501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31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9727" y="4623855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617825" y="4623852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025924" y="4623853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362604" y="4623853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699283" y="4623853"/>
            <a:ext cx="2193839" cy="2078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>
            <a:off x="11077303" y="18859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77958" y="618813"/>
            <a:ext cx="3069770" cy="2717075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6246491" y="644555"/>
            <a:ext cx="4556491" cy="2717075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4983989" y="1449978"/>
            <a:ext cx="978408" cy="8621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 descr="https://3.404content.com/1/73/54/1677562538881451875/fullsize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2065" b="1351"/>
          <a:stretch/>
        </p:blipFill>
        <p:spPr bwMode="auto">
          <a:xfrm>
            <a:off x="9571" y="1442094"/>
            <a:ext cx="2236088" cy="3143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928626" y="1403687"/>
            <a:ext cx="2168434" cy="1030863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7037" y="4801249"/>
            <a:ext cx="1031611" cy="17239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503" y="4986170"/>
            <a:ext cx="1840483" cy="135407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5940" y="5047986"/>
            <a:ext cx="1614084" cy="123043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03" y="4801249"/>
            <a:ext cx="1257686" cy="162958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1511" y="4846785"/>
            <a:ext cx="1584046" cy="1584046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2318" y="951150"/>
            <a:ext cx="1230197" cy="90507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5557" y="951150"/>
            <a:ext cx="1031611" cy="172391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2855" y="1977350"/>
            <a:ext cx="1496888" cy="1141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266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3.404content.com/1/73/54/1677562538881451875/fullsize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2065" b="1351"/>
          <a:stretch/>
        </p:blipFill>
        <p:spPr bwMode="auto">
          <a:xfrm>
            <a:off x="440645" y="953828"/>
            <a:ext cx="3726406" cy="5238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4691488" y="1217151"/>
            <a:ext cx="5432226" cy="2257569"/>
          </a:xfrm>
          <a:prstGeom prst="wedgeRoundRectCallout">
            <a:avLst>
              <a:gd name="adj1" fmla="val -69652"/>
              <a:gd name="adj2" fmla="val -10994"/>
              <a:gd name="adj3" fmla="val 16667"/>
            </a:avLst>
          </a:prstGeom>
          <a:noFill/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70C0"/>
                </a:solidFill>
              </a:rPr>
              <a:t>Молодец! У тебя всё получилось! Пока!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>
            <a:hlinkClick r:id="" action="ppaction://hlinkshowjump?jump=endshow"/>
          </p:cNvPr>
          <p:cNvSpPr/>
          <p:nvPr/>
        </p:nvSpPr>
        <p:spPr>
          <a:xfrm>
            <a:off x="5160790" y="5185955"/>
            <a:ext cx="4493622" cy="9144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Arial Black" panose="020B0A04020102020204" pitchFamily="34" charset="0"/>
              </a:rPr>
              <a:t>ЗАВЕРШИТЬ ИРУ</a:t>
            </a:r>
            <a:endParaRPr lang="ru-RU" sz="32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7740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2391</TotalTime>
  <Words>54</Words>
  <Application>Microsoft Office PowerPoint</Application>
  <PresentationFormat>Широкоэкранный</PresentationFormat>
  <Paragraphs>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Arial Black</vt:lpstr>
      <vt:lpstr>Calibri</vt:lpstr>
      <vt:lpstr>Calibri Light</vt:lpstr>
      <vt:lpstr>Тема Office</vt:lpstr>
      <vt:lpstr>Интерактивная игра «Незнайка и геометрические фигуры»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Интерактивная игра «Найди предмет»</dc:title>
  <dc:creator>Пользователь Windows</dc:creator>
  <cp:lastModifiedBy>Пользователь</cp:lastModifiedBy>
  <cp:revision>20</cp:revision>
  <dcterms:created xsi:type="dcterms:W3CDTF">2020-04-16T17:01:01Z</dcterms:created>
  <dcterms:modified xsi:type="dcterms:W3CDTF">2020-04-24T05:14:52Z</dcterms:modified>
</cp:coreProperties>
</file>