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F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079"/>
            </a:avLst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3378" y="3567493"/>
            <a:ext cx="4319516" cy="85962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68579" tIns="34289" rIns="68579" bIns="34289" rtlCol="0" anchor="b"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</a:pPr>
            <a:r>
              <a:rPr lang="ru-RU" sz="2100" dirty="0">
                <a:ln w="1905">
                  <a:solidFill>
                    <a:srgbClr val="68007F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nesennyj" pitchFamily="82" charset="0"/>
              </a:rPr>
              <a:t>Автор работы: </a:t>
            </a:r>
          </a:p>
          <a:p>
            <a:pPr algn="ctr" defTabSz="685783">
              <a:lnSpc>
                <a:spcPct val="90000"/>
              </a:lnSpc>
              <a:spcBef>
                <a:spcPct val="0"/>
              </a:spcBef>
            </a:pPr>
            <a:r>
              <a:rPr lang="ru-RU" sz="2100" dirty="0">
                <a:ln w="1905">
                  <a:solidFill>
                    <a:srgbClr val="68007F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nesennyj" pitchFamily="82" charset="0"/>
              </a:rPr>
              <a:t>п</a:t>
            </a:r>
            <a:r>
              <a:rPr lang="ru-RU" sz="2100" dirty="0" smtClean="0">
                <a:ln w="1905">
                  <a:solidFill>
                    <a:srgbClr val="68007F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nesennyj" pitchFamily="82" charset="0"/>
              </a:rPr>
              <a:t>едагог – психолог </a:t>
            </a:r>
            <a:br>
              <a:rPr lang="ru-RU" sz="2100" dirty="0" smtClean="0">
                <a:ln w="1905">
                  <a:solidFill>
                    <a:srgbClr val="68007F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nesennyj" pitchFamily="82" charset="0"/>
              </a:rPr>
            </a:br>
            <a:r>
              <a:rPr lang="ru-RU" sz="2100" dirty="0" smtClean="0">
                <a:ln w="1905">
                  <a:solidFill>
                    <a:srgbClr val="68007F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nesennyj" pitchFamily="82" charset="0"/>
              </a:rPr>
              <a:t>Никандрова Оксана Валентиновна</a:t>
            </a:r>
            <a:endParaRPr lang="ru-RU" sz="2100" dirty="0">
              <a:ln w="1905">
                <a:solidFill>
                  <a:srgbClr val="68007F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Zanesennyj" pitchFamily="82" charset="0"/>
            </a:endParaRPr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285720" y="4357700"/>
            <a:ext cx="500066" cy="428628"/>
          </a:xfrm>
          <a:prstGeom prst="actionButtonInformation">
            <a:avLst/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857370"/>
            <a:ext cx="7325227" cy="992577"/>
          </a:xfrm>
          <a:prstGeom prst="rect">
            <a:avLst/>
          </a:prstGeom>
        </p:spPr>
        <p:txBody>
          <a:bodyPr wrap="square" lIns="68579" tIns="34289" rIns="68579" bIns="34289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685783"/>
            <a:r>
              <a:rPr lang="ru-RU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/>
              </a:rPr>
              <a:t>Дедушкины внучки</a:t>
            </a:r>
            <a:endParaRPr lang="ru-RU" sz="1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10" name="Picture 6" descr="http://img-fotki.yandex.ru/get/15511/167562796.194/0_f699f_aeed2d2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5432" y="2571750"/>
            <a:ext cx="1535724" cy="2428892"/>
          </a:xfrm>
          <a:prstGeom prst="rect">
            <a:avLst/>
          </a:prstGeom>
          <a:noFill/>
        </p:spPr>
      </p:pic>
      <p:pic>
        <p:nvPicPr>
          <p:cNvPr id="3074" name="Picture 2" descr="http://img-fotki.yandex.ru/get/4130/47407354.8e4/0_103628_42efb515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54777"/>
            <a:ext cx="1357322" cy="2102989"/>
          </a:xfrm>
          <a:prstGeom prst="rect">
            <a:avLst/>
          </a:prstGeom>
          <a:noFill/>
        </p:spPr>
      </p:pic>
      <p:pic>
        <p:nvPicPr>
          <p:cNvPr id="3076" name="Picture 4" descr="http://clipartmania.ru/uploads/gallery/main/358/new-year-5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34"/>
            <a:ext cx="3941682" cy="1514249"/>
          </a:xfrm>
          <a:prstGeom prst="rect">
            <a:avLst/>
          </a:prstGeom>
          <a:noFill/>
        </p:spPr>
      </p:pic>
      <p:pic>
        <p:nvPicPr>
          <p:cNvPr id="12" name="Picture 4" descr="http://clipartmania.ru/uploads/gallery/main/358/new-year-5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6"/>
            <a:ext cx="3941682" cy="1514249"/>
          </a:xfrm>
          <a:prstGeom prst="rect">
            <a:avLst/>
          </a:prstGeom>
          <a:noFill/>
        </p:spPr>
      </p:pic>
      <p:pic>
        <p:nvPicPr>
          <p:cNvPr id="3078" name="Picture 6" descr="http://pngimg.com/upload/christmas_PNG37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14296"/>
            <a:ext cx="1083884" cy="795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 и наталья\Desktop\идеи\мра\Изображение 014.jpg"/>
          <p:cNvPicPr>
            <a:picLocks noChangeAspect="1" noChangeArrowheads="1"/>
          </p:cNvPicPr>
          <p:nvPr/>
        </p:nvPicPr>
        <p:blipFill>
          <a:blip r:embed="rId2"/>
          <a:srcRect l="12316" t="6588" r="13235" b="25968"/>
          <a:stretch>
            <a:fillRect/>
          </a:stretch>
        </p:blipFill>
        <p:spPr bwMode="auto">
          <a:xfrm>
            <a:off x="214282" y="214296"/>
            <a:ext cx="3753136" cy="468000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4071934" y="357172"/>
            <a:ext cx="4500594" cy="3286148"/>
          </a:xfrm>
          <a:prstGeom prst="wedgeRoundRectCallout">
            <a:avLst>
              <a:gd name="adj1" fmla="val -34611"/>
              <a:gd name="adj2" fmla="val 59491"/>
              <a:gd name="adj3" fmla="val 16667"/>
            </a:avLst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Ребята!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Помогите мне отыскать мою внученьку Снегурочку.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Она у меня настоящая красавица:  с двумя косичками, в кокошнике, розовых варежках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и зелёных сапожках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на каблучках!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img-fotki.yandex.ru/get/15511/167562796.194/0_f699f_aeed2d2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5432" y="2571750"/>
            <a:ext cx="1535724" cy="2428892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57158" y="214296"/>
            <a:ext cx="928694" cy="20002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214282" y="571486"/>
            <a:ext cx="1643074" cy="1071570"/>
          </a:xfrm>
          <a:prstGeom prst="irregularSeal2">
            <a:avLst/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Ой!</a:t>
            </a:r>
            <a:endParaRPr lang="ru-RU" sz="2400" dirty="0"/>
          </a:p>
        </p:txBody>
      </p:sp>
      <p:sp>
        <p:nvSpPr>
          <p:cNvPr id="10" name="Пятно 2 9"/>
          <p:cNvSpPr/>
          <p:nvPr/>
        </p:nvSpPr>
        <p:spPr>
          <a:xfrm>
            <a:off x="857224" y="1142990"/>
            <a:ext cx="1643074" cy="1071570"/>
          </a:xfrm>
          <a:prstGeom prst="irregularSeal2">
            <a:avLst/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Ой!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1285852" y="714362"/>
            <a:ext cx="928694" cy="20002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2 12"/>
          <p:cNvSpPr/>
          <p:nvPr/>
        </p:nvSpPr>
        <p:spPr>
          <a:xfrm>
            <a:off x="1714480" y="857238"/>
            <a:ext cx="1643074" cy="1071570"/>
          </a:xfrm>
          <a:prstGeom prst="irregularSeal2">
            <a:avLst/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Ой!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2000232" y="285734"/>
            <a:ext cx="928694" cy="20002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71802" y="-18"/>
            <a:ext cx="928694" cy="20002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2 15"/>
          <p:cNvSpPr/>
          <p:nvPr/>
        </p:nvSpPr>
        <p:spPr>
          <a:xfrm>
            <a:off x="2428860" y="785800"/>
            <a:ext cx="1643074" cy="1071570"/>
          </a:xfrm>
          <a:prstGeom prst="irregularSeal2">
            <a:avLst/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Ой!</a:t>
            </a:r>
            <a:endParaRPr lang="ru-RU" sz="2400" dirty="0"/>
          </a:p>
        </p:txBody>
      </p:sp>
      <p:sp>
        <p:nvSpPr>
          <p:cNvPr id="17" name="Овал 16"/>
          <p:cNvSpPr/>
          <p:nvPr/>
        </p:nvSpPr>
        <p:spPr>
          <a:xfrm>
            <a:off x="357158" y="2714626"/>
            <a:ext cx="928694" cy="20002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2 17"/>
          <p:cNvSpPr/>
          <p:nvPr/>
        </p:nvSpPr>
        <p:spPr>
          <a:xfrm>
            <a:off x="214282" y="3571882"/>
            <a:ext cx="1643074" cy="1071570"/>
          </a:xfrm>
          <a:prstGeom prst="irregularSeal2">
            <a:avLst/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Ой!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2071670" y="2143122"/>
            <a:ext cx="642942" cy="8572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2 19"/>
          <p:cNvSpPr/>
          <p:nvPr/>
        </p:nvSpPr>
        <p:spPr>
          <a:xfrm>
            <a:off x="1500166" y="2500312"/>
            <a:ext cx="1643074" cy="1071570"/>
          </a:xfrm>
          <a:prstGeom prst="irregularSeal2">
            <a:avLst/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Ой!</a:t>
            </a:r>
            <a:endParaRPr lang="ru-RU" sz="2400" dirty="0"/>
          </a:p>
        </p:txBody>
      </p:sp>
      <p:sp>
        <p:nvSpPr>
          <p:cNvPr id="21" name="Овал 20"/>
          <p:cNvSpPr/>
          <p:nvPr/>
        </p:nvSpPr>
        <p:spPr>
          <a:xfrm>
            <a:off x="1357290" y="2786064"/>
            <a:ext cx="928694" cy="20002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2 21"/>
          <p:cNvSpPr/>
          <p:nvPr/>
        </p:nvSpPr>
        <p:spPr>
          <a:xfrm>
            <a:off x="1142976" y="3357568"/>
            <a:ext cx="1643074" cy="1071570"/>
          </a:xfrm>
          <a:prstGeom prst="irregularSeal2">
            <a:avLst/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Ой!</a:t>
            </a:r>
            <a:endParaRPr lang="ru-RU" sz="2400" dirty="0"/>
          </a:p>
        </p:txBody>
      </p:sp>
      <p:sp>
        <p:nvSpPr>
          <p:cNvPr id="23" name="Овал 22"/>
          <p:cNvSpPr/>
          <p:nvPr/>
        </p:nvSpPr>
        <p:spPr>
          <a:xfrm>
            <a:off x="2928926" y="3000378"/>
            <a:ext cx="928694" cy="20002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2 23"/>
          <p:cNvSpPr/>
          <p:nvPr/>
        </p:nvSpPr>
        <p:spPr>
          <a:xfrm>
            <a:off x="2428860" y="3714758"/>
            <a:ext cx="1643074" cy="1071570"/>
          </a:xfrm>
          <a:prstGeom prst="irregularSeal2">
            <a:avLst/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Ой!</a:t>
            </a:r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2857488" y="1928808"/>
            <a:ext cx="714380" cy="107157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2 25"/>
          <p:cNvSpPr/>
          <p:nvPr/>
        </p:nvSpPr>
        <p:spPr>
          <a:xfrm>
            <a:off x="4143372" y="214296"/>
            <a:ext cx="4643470" cy="3143272"/>
          </a:xfrm>
          <a:prstGeom prst="irregularSeal2">
            <a:avLst/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Молодец, спасибо!</a:t>
            </a:r>
            <a:endParaRPr lang="ru-RU" sz="2400" dirty="0"/>
          </a:p>
        </p:txBody>
      </p:sp>
      <p:sp>
        <p:nvSpPr>
          <p:cNvPr id="27" name="Скругленный прямоугольник 26">
            <a:hlinkClick r:id="" action="ppaction://hlinkshowjump?jump=endshow"/>
          </p:cNvPr>
          <p:cNvSpPr/>
          <p:nvPr/>
        </p:nvSpPr>
        <p:spPr>
          <a:xfrm>
            <a:off x="5143504" y="4214824"/>
            <a:ext cx="1428760" cy="500066"/>
          </a:xfrm>
          <a:prstGeom prst="roundRect">
            <a:avLst/>
          </a:prstGeom>
          <a:solidFill>
            <a:srgbClr val="10F1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61</Words>
  <Application>Microsoft Office PowerPoint</Application>
  <PresentationFormat>Экран (16:9)</PresentationFormat>
  <Paragraphs>18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Zanesennyj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 и наталья</dc:creator>
  <cp:lastModifiedBy>Пользователь</cp:lastModifiedBy>
  <cp:revision>9</cp:revision>
  <dcterms:created xsi:type="dcterms:W3CDTF">2016-01-09T12:01:15Z</dcterms:created>
  <dcterms:modified xsi:type="dcterms:W3CDTF">2020-12-20T11:34:20Z</dcterms:modified>
</cp:coreProperties>
</file>