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8" r:id="rId11"/>
    <p:sldId id="267" r:id="rId12"/>
    <p:sldId id="266" r:id="rId13"/>
    <p:sldId id="269" r:id="rId14"/>
    <p:sldId id="270" r:id="rId15"/>
    <p:sldId id="271" r:id="rId16"/>
    <p:sldId id="272" r:id="rId17"/>
    <p:sldId id="257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08012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Викторина по ПДД</a:t>
            </a:r>
            <a:endParaRPr lang="ru-RU" sz="60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2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1844824"/>
            <a:ext cx="4464496" cy="3866572"/>
          </a:xfrm>
          <a:prstGeom prst="flowChartAlternateProcess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436096" y="5949280"/>
            <a:ext cx="3137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МАДОУ «Детский сад № 33 «Золотой петушок»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907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_5ab472517b10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310779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99_7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005907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99_9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07531" cy="6858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99_111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6178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ПДД сайт\hello_html_m73d012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32656"/>
            <a:ext cx="4508869" cy="6120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196752"/>
            <a:ext cx="56166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МОЛОДЕЦ!</a:t>
            </a:r>
          </a:p>
          <a:p>
            <a:pPr algn="ctr"/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50" name="Picture 2" descr="C:\Users\1\Desktop\df81d5d3c191285e9e40e7bb86932f23_900x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84340"/>
            <a:ext cx="3312368" cy="3695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slid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4907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008-008-Kakuju-oshibku-dopuskajut-deti-pri-perekhode-dorog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m768745d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1daa32a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</Words>
  <Application>Microsoft Office PowerPoint</Application>
  <PresentationFormat>Экран (4:3)</PresentationFormat>
  <Paragraphs>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Викторина по ПДД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ПДД</dc:title>
  <dc:creator>1</dc:creator>
  <cp:lastModifiedBy>1</cp:lastModifiedBy>
  <cp:revision>3</cp:revision>
  <dcterms:created xsi:type="dcterms:W3CDTF">2020-05-14T08:58:36Z</dcterms:created>
  <dcterms:modified xsi:type="dcterms:W3CDTF">2020-05-14T09:20:16Z</dcterms:modified>
</cp:coreProperties>
</file>