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4DD3C-7C1B-4EB0-AD03-E7F701D0104E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F52C0-5555-4BC7-9BF3-84A594C3D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jpeg"/><Relationship Id="rId3" Type="http://schemas.openxmlformats.org/officeDocument/2006/relationships/image" Target="../media/image5.jpeg"/><Relationship Id="rId21" Type="http://schemas.openxmlformats.org/officeDocument/2006/relationships/image" Target="../media/image23.jpeg"/><Relationship Id="rId7" Type="http://schemas.openxmlformats.org/officeDocument/2006/relationships/image" Target="../media/image9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" Type="http://schemas.openxmlformats.org/officeDocument/2006/relationships/image" Target="../media/image4.jpe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jpe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7784" y="764704"/>
            <a:ext cx="30128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«Найди предмет»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115616" y="1772816"/>
            <a:ext cx="5786478" cy="1714512"/>
          </a:xfrm>
          <a:prstGeom prst="round2Diag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C00000"/>
                </a:solidFill>
              </a:rPr>
              <a:t>Лыжная прогулка</a:t>
            </a:r>
            <a:endParaRPr lang="ru-RU" sz="8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Таня\Desktop\котишки\288990-6ff6b-40178583-m750x740-ua614b.jpg"/>
          <p:cNvPicPr>
            <a:picLocks noChangeAspect="1" noChangeArrowheads="1"/>
          </p:cNvPicPr>
          <p:nvPr/>
        </p:nvPicPr>
        <p:blipFill>
          <a:blip r:embed="rId2"/>
          <a:srcRect l="33766"/>
          <a:stretch>
            <a:fillRect/>
          </a:stretch>
        </p:blipFill>
        <p:spPr bwMode="auto">
          <a:xfrm>
            <a:off x="4786314" y="0"/>
            <a:ext cx="4357686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714356"/>
            <a:ext cx="41434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Ребята!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Предлагаю вам поиграть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в игру на внимание.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Найдите 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на картинке  все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указанные  ниже  предметы.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Желаю удачи!</a:t>
            </a:r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142844" y="142852"/>
            <a:ext cx="785818" cy="857256"/>
          </a:xfrm>
          <a:prstGeom prst="actionButtonInformation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Таня\Desktop\зимующие птицы\ng27.jp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75481">
            <a:off x="0" y="4382705"/>
            <a:ext cx="2500298" cy="247529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аня\Desktop\котишки\287e630a791e7fce6b23dbb518e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14290"/>
            <a:ext cx="7286676" cy="4929222"/>
          </a:xfrm>
          <a:prstGeom prst="rect">
            <a:avLst/>
          </a:prstGeom>
          <a:noFill/>
          <a:ln w="44450">
            <a:solidFill>
              <a:schemeClr val="accent3">
                <a:lumMod val="50000"/>
              </a:schemeClr>
            </a:solidFill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428596" y="5286388"/>
            <a:ext cx="8358246" cy="142876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44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lum bright="12000" contrast="-33000"/>
          </a:blip>
          <a:srcRect/>
          <a:stretch>
            <a:fillRect/>
          </a:stretch>
        </p:blipFill>
        <p:spPr bwMode="auto">
          <a:xfrm flipH="1">
            <a:off x="7786710" y="3571876"/>
            <a:ext cx="428628" cy="56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lum bright="12000" contrast="-33000"/>
          </a:blip>
          <a:srcRect/>
          <a:stretch>
            <a:fillRect/>
          </a:stretch>
        </p:blipFill>
        <p:spPr bwMode="auto">
          <a:xfrm flipH="1">
            <a:off x="7500958" y="5500702"/>
            <a:ext cx="1143008" cy="1042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lum contrast="-57000"/>
          </a:blip>
          <a:srcRect/>
          <a:stretch>
            <a:fillRect/>
          </a:stretch>
        </p:blipFill>
        <p:spPr bwMode="auto">
          <a:xfrm>
            <a:off x="7500958" y="4357694"/>
            <a:ext cx="520843" cy="304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lum contrast="-57000"/>
          </a:blip>
          <a:srcRect/>
          <a:stretch>
            <a:fillRect/>
          </a:stretch>
        </p:blipFill>
        <p:spPr bwMode="auto">
          <a:xfrm>
            <a:off x="5929322" y="5357826"/>
            <a:ext cx="1253440" cy="7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Управляющая кнопка: домой 23">
            <a:hlinkClick r:id="" action="ppaction://hlinkshowjump?jump=endshow" highlightClick="1"/>
          </p:cNvPr>
          <p:cNvSpPr/>
          <p:nvPr/>
        </p:nvSpPr>
        <p:spPr>
          <a:xfrm>
            <a:off x="8429652" y="357166"/>
            <a:ext cx="428628" cy="571504"/>
          </a:xfrm>
          <a:prstGeom prst="actionButtonHom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3" descr="C:\Users\Таня\Desktop\котишки\Борис\chash78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29520" y="3357562"/>
            <a:ext cx="430293" cy="226753"/>
          </a:xfrm>
          <a:prstGeom prst="rect">
            <a:avLst/>
          </a:prstGeom>
          <a:noFill/>
        </p:spPr>
      </p:pic>
      <p:pic>
        <p:nvPicPr>
          <p:cNvPr id="27" name="Picture 3" descr="C:\Users\Таня\Desktop\котишки\Борис\chash78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86578" y="6072206"/>
            <a:ext cx="928694" cy="643582"/>
          </a:xfrm>
          <a:prstGeom prst="rect">
            <a:avLst/>
          </a:prstGeom>
          <a:noFill/>
        </p:spPr>
      </p:pic>
      <p:pic>
        <p:nvPicPr>
          <p:cNvPr id="10" name="Picture 5" descr="C:\Users\Таня\Desktop\Боев\101046995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00496" y="285728"/>
            <a:ext cx="726322" cy="714380"/>
          </a:xfrm>
          <a:prstGeom prst="rect">
            <a:avLst/>
          </a:prstGeom>
          <a:noFill/>
        </p:spPr>
      </p:pic>
      <p:pic>
        <p:nvPicPr>
          <p:cNvPr id="36" name="Picture 5" descr="C:\Users\Таня\Desktop\Боев\1010469953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00298" y="5715016"/>
            <a:ext cx="798954" cy="785818"/>
          </a:xfrm>
          <a:prstGeom prst="rect">
            <a:avLst/>
          </a:prstGeom>
          <a:noFill/>
        </p:spPr>
      </p:pic>
      <p:pic>
        <p:nvPicPr>
          <p:cNvPr id="6" name="Picture 3" descr="C:\Users\Таня\Desktop\Боев\pic_chupachup_apple.jpg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803740">
            <a:off x="5808809" y="2896552"/>
            <a:ext cx="663619" cy="597257"/>
          </a:xfrm>
          <a:prstGeom prst="rect">
            <a:avLst/>
          </a:prstGeom>
          <a:noFill/>
        </p:spPr>
      </p:pic>
      <p:pic>
        <p:nvPicPr>
          <p:cNvPr id="28" name="Picture 3" descr="C:\Users\Таня\Desktop\Боев\pic_chupachup_apple.jp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803740">
            <a:off x="3043437" y="5435247"/>
            <a:ext cx="1457834" cy="1133871"/>
          </a:xfrm>
          <a:prstGeom prst="rect">
            <a:avLst/>
          </a:prstGeom>
          <a:noFill/>
        </p:spPr>
      </p:pic>
      <p:pic>
        <p:nvPicPr>
          <p:cNvPr id="1029" name="Picture 5" descr="C:\Users\Таня\Desktop\котишки\pauk0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28662" y="214290"/>
            <a:ext cx="714544" cy="703256"/>
          </a:xfrm>
          <a:prstGeom prst="rect">
            <a:avLst/>
          </a:prstGeom>
          <a:noFill/>
        </p:spPr>
      </p:pic>
      <p:pic>
        <p:nvPicPr>
          <p:cNvPr id="38" name="Picture 5" descr="C:\Users\Таня\Desktop\котишки\pauk01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429256" y="5715016"/>
            <a:ext cx="932298" cy="917570"/>
          </a:xfrm>
          <a:prstGeom prst="rect">
            <a:avLst/>
          </a:prstGeom>
          <a:noFill/>
        </p:spPr>
      </p:pic>
      <p:pic>
        <p:nvPicPr>
          <p:cNvPr id="7" name="Picture 6" descr="C:\Users\Таня\Desktop\котишки\5676b77037445151bfbc8e62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571736" y="1428736"/>
            <a:ext cx="662057" cy="714380"/>
          </a:xfrm>
          <a:prstGeom prst="rect">
            <a:avLst/>
          </a:prstGeom>
          <a:noFill/>
        </p:spPr>
      </p:pic>
      <p:pic>
        <p:nvPicPr>
          <p:cNvPr id="39" name="Picture 6" descr="C:\Users\Таня\Desktop\котишки\5676b77037445151bfbc8e62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572000" y="5214950"/>
            <a:ext cx="947809" cy="1022715"/>
          </a:xfrm>
          <a:prstGeom prst="rect">
            <a:avLst/>
          </a:prstGeom>
          <a:noFill/>
        </p:spPr>
      </p:pic>
      <p:pic>
        <p:nvPicPr>
          <p:cNvPr id="1031" name="Picture 7" descr="C:\Users\Таня\Desktop\апельсин\main_product_147376133488046000.jpg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811080">
            <a:off x="6320562" y="4320305"/>
            <a:ext cx="1023918" cy="1023918"/>
          </a:xfrm>
          <a:prstGeom prst="rect">
            <a:avLst/>
          </a:prstGeom>
          <a:noFill/>
        </p:spPr>
      </p:pic>
      <p:pic>
        <p:nvPicPr>
          <p:cNvPr id="40" name="Picture 7" descr="C:\Users\Таня\Desktop\апельсин\main_product_147376133488046000.jpg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811080">
            <a:off x="3766217" y="5766488"/>
            <a:ext cx="1193022" cy="1193022"/>
          </a:xfrm>
          <a:prstGeom prst="rect">
            <a:avLst/>
          </a:prstGeom>
          <a:noFill/>
        </p:spPr>
      </p:pic>
      <p:grpSp>
        <p:nvGrpSpPr>
          <p:cNvPr id="41" name="Группа 40"/>
          <p:cNvGrpSpPr/>
          <p:nvPr/>
        </p:nvGrpSpPr>
        <p:grpSpPr>
          <a:xfrm rot="706779" flipH="1">
            <a:off x="2912032" y="1071270"/>
            <a:ext cx="2248141" cy="1466149"/>
            <a:chOff x="1878958" y="4710280"/>
            <a:chExt cx="1785950" cy="1484432"/>
          </a:xfrm>
        </p:grpSpPr>
        <p:sp>
          <p:nvSpPr>
            <p:cNvPr id="42" name="Овал 41"/>
            <p:cNvSpPr/>
            <p:nvPr/>
          </p:nvSpPr>
          <p:spPr>
            <a:xfrm>
              <a:off x="2500298" y="5072074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3" name="Picture 2" descr="C:\Users\Таня\Desktop\снежинки\0_a8634_59a82154_XL.jpg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 rot="919983">
              <a:off x="1878958" y="4710280"/>
              <a:ext cx="1785950" cy="1484432"/>
            </a:xfrm>
            <a:prstGeom prst="rect">
              <a:avLst/>
            </a:prstGeom>
            <a:noFill/>
          </p:spPr>
        </p:pic>
      </p:grpSp>
      <p:grpSp>
        <p:nvGrpSpPr>
          <p:cNvPr id="44" name="Группа 43"/>
          <p:cNvGrpSpPr/>
          <p:nvPr/>
        </p:nvGrpSpPr>
        <p:grpSpPr>
          <a:xfrm rot="706779" flipH="1">
            <a:off x="514968" y="5454115"/>
            <a:ext cx="1041701" cy="953637"/>
            <a:chOff x="1878958" y="4710280"/>
            <a:chExt cx="1785950" cy="1484432"/>
          </a:xfrm>
        </p:grpSpPr>
        <p:sp>
          <p:nvSpPr>
            <p:cNvPr id="45" name="Овал 44"/>
            <p:cNvSpPr/>
            <p:nvPr/>
          </p:nvSpPr>
          <p:spPr>
            <a:xfrm>
              <a:off x="2500298" y="5072074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6" name="Picture 2" descr="C:\Users\Таня\Desktop\снежинки\0_a8634_59a82154_XL.jpg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 rot="919983">
              <a:off x="1878958" y="4710280"/>
              <a:ext cx="1785950" cy="1484432"/>
            </a:xfrm>
            <a:prstGeom prst="rect">
              <a:avLst/>
            </a:prstGeom>
            <a:noFill/>
          </p:spPr>
        </p:pic>
      </p:grpSp>
      <p:pic>
        <p:nvPicPr>
          <p:cNvPr id="1032" name="Picture 8" descr="C:\Users\Таня\Desktop\котишки\thumb_6afde13379abf23648518e0f4029069b.jpg"/>
          <p:cNvPicPr>
            <a:picLocks noChangeAspect="1" noChangeArrowheads="1"/>
          </p:cNvPicPr>
          <p:nvPr/>
        </p:nvPicPr>
        <p:blipFill>
          <a:blip r:embed="rId2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5000" t="14285" r="28571"/>
          <a:stretch>
            <a:fillRect/>
          </a:stretch>
        </p:blipFill>
        <p:spPr bwMode="auto">
          <a:xfrm>
            <a:off x="5500694" y="1873849"/>
            <a:ext cx="428628" cy="692396"/>
          </a:xfrm>
          <a:prstGeom prst="rect">
            <a:avLst/>
          </a:prstGeom>
          <a:noFill/>
        </p:spPr>
      </p:pic>
      <p:pic>
        <p:nvPicPr>
          <p:cNvPr id="47" name="Picture 8" descr="C:\Users\Таня\Desktop\котишки\thumb_6afde13379abf23648518e0f4029069b.jpg"/>
          <p:cNvPicPr>
            <a:picLocks noChangeAspect="1" noChangeArrowheads="1"/>
          </p:cNvPicPr>
          <p:nvPr/>
        </p:nvPicPr>
        <p:blipFill>
          <a:blip r:embed="rId2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5000" t="14285" r="28571"/>
          <a:stretch>
            <a:fillRect/>
          </a:stretch>
        </p:blipFill>
        <p:spPr bwMode="auto">
          <a:xfrm>
            <a:off x="1500166" y="5357826"/>
            <a:ext cx="785818" cy="126939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F0060"/>
      </a:hlink>
      <a:folHlink>
        <a:srgbClr val="5F006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28</Words>
  <Application>Microsoft Office PowerPoint</Application>
  <PresentationFormat>Экран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Georgia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Пользователь</cp:lastModifiedBy>
  <cp:revision>58</cp:revision>
  <dcterms:created xsi:type="dcterms:W3CDTF">2017-04-18T17:17:43Z</dcterms:created>
  <dcterms:modified xsi:type="dcterms:W3CDTF">2020-12-20T11:39:17Z</dcterms:modified>
</cp:coreProperties>
</file>