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BFF"/>
    <a:srgbClr val="8BE1FF"/>
    <a:srgbClr val="CDE8EF"/>
    <a:srgbClr val="B482DA"/>
    <a:srgbClr val="E48EE6"/>
    <a:srgbClr val="EADBF5"/>
    <a:srgbClr val="EEEE54"/>
    <a:srgbClr val="4DE15B"/>
    <a:srgbClr val="CD62D0"/>
    <a:srgbClr val="DAD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6A7-B5E1-4D7E-AF52-7E5B42B7B0C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230D-2550-4D0D-A2B2-267A0E49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6A7-B5E1-4D7E-AF52-7E5B42B7B0C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230D-2550-4D0D-A2B2-267A0E49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6A7-B5E1-4D7E-AF52-7E5B42B7B0C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230D-2550-4D0D-A2B2-267A0E49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6A7-B5E1-4D7E-AF52-7E5B42B7B0C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230D-2550-4D0D-A2B2-267A0E49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6A7-B5E1-4D7E-AF52-7E5B42B7B0C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230D-2550-4D0D-A2B2-267A0E49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6A7-B5E1-4D7E-AF52-7E5B42B7B0C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230D-2550-4D0D-A2B2-267A0E49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6A7-B5E1-4D7E-AF52-7E5B42B7B0C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230D-2550-4D0D-A2B2-267A0E49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6A7-B5E1-4D7E-AF52-7E5B42B7B0C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230D-2550-4D0D-A2B2-267A0E49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6A7-B5E1-4D7E-AF52-7E5B42B7B0C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230D-2550-4D0D-A2B2-267A0E49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6A7-B5E1-4D7E-AF52-7E5B42B7B0C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230D-2550-4D0D-A2B2-267A0E49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6A7-B5E1-4D7E-AF52-7E5B42B7B0C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230D-2550-4D0D-A2B2-267A0E49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75DBFF"/>
          </a:fgClr>
          <a:bgClr>
            <a:srgbClr val="CDE8E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B6A7-B5E1-4D7E-AF52-7E5B42B7B0C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B230D-2550-4D0D-A2B2-267A0E49AD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23"/>
            </a:avLst>
          </a:prstGeom>
          <a:solidFill>
            <a:srgbClr val="75DBFF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30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29.jpeg"/><Relationship Id="rId15" Type="http://schemas.openxmlformats.org/officeDocument/2006/relationships/image" Target="../media/image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32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31.jpeg"/><Relationship Id="rId15" Type="http://schemas.openxmlformats.org/officeDocument/2006/relationships/image" Target="../media/image29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5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audio" Target="../media/audio2.wav"/><Relationship Id="rId21" Type="http://schemas.openxmlformats.org/officeDocument/2006/relationships/slide" Target="slide7.xml"/><Relationship Id="rId7" Type="http://schemas.openxmlformats.org/officeDocument/2006/relationships/image" Target="../media/image7.jpeg"/><Relationship Id="rId12" Type="http://schemas.openxmlformats.org/officeDocument/2006/relationships/image" Target="../media/image5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6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10.xml"/><Relationship Id="rId5" Type="http://schemas.openxmlformats.org/officeDocument/2006/relationships/image" Target="../media/image33.jpeg"/><Relationship Id="rId15" Type="http://schemas.openxmlformats.org/officeDocument/2006/relationships/image" Target="../media/image15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0.jpeg"/><Relationship Id="rId19" Type="http://schemas.openxmlformats.org/officeDocument/2006/relationships/slide" Target="slide5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audio" Target="../media/audio2.wav"/><Relationship Id="rId21" Type="http://schemas.openxmlformats.org/officeDocument/2006/relationships/slide" Target="slide7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6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10.xml"/><Relationship Id="rId5" Type="http://schemas.openxmlformats.org/officeDocument/2006/relationships/image" Target="../media/image34.jpeg"/><Relationship Id="rId15" Type="http://schemas.openxmlformats.org/officeDocument/2006/relationships/image" Target="../media/image15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0.jpeg"/><Relationship Id="rId19" Type="http://schemas.openxmlformats.org/officeDocument/2006/relationships/slide" Target="slide5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5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36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5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3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9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18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audio" Target="../media/audio2.wav"/><Relationship Id="rId21" Type="http://schemas.openxmlformats.org/officeDocument/2006/relationships/slide" Target="slide7.xml"/><Relationship Id="rId7" Type="http://schemas.openxmlformats.org/officeDocument/2006/relationships/image" Target="../media/image5.jpeg"/><Relationship Id="rId12" Type="http://schemas.openxmlformats.org/officeDocument/2006/relationships/image" Target="../media/image12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6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10.xml"/><Relationship Id="rId5" Type="http://schemas.openxmlformats.org/officeDocument/2006/relationships/image" Target="../media/image20.jpeg"/><Relationship Id="rId15" Type="http://schemas.openxmlformats.org/officeDocument/2006/relationships/image" Target="../media/image15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0.jpeg"/><Relationship Id="rId19" Type="http://schemas.openxmlformats.org/officeDocument/2006/relationships/slide" Target="slide5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2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21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4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23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5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6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5.jpeg"/><Relationship Id="rId24" Type="http://schemas.openxmlformats.org/officeDocument/2006/relationships/slide" Target="slide9.xml"/><Relationship Id="rId5" Type="http://schemas.openxmlformats.org/officeDocument/2006/relationships/image" Target="../media/image2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5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8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27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072462" y="6165304"/>
            <a:ext cx="785818" cy="428628"/>
          </a:xfrm>
          <a:prstGeom prst="rightArrow">
            <a:avLst/>
          </a:prstGeom>
          <a:solidFill>
            <a:schemeClr val="bg1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464776" y="2132855"/>
            <a:ext cx="4449106" cy="2954921"/>
            <a:chOff x="1857356" y="2000240"/>
            <a:chExt cx="4280440" cy="3141843"/>
          </a:xfrm>
        </p:grpSpPr>
        <p:pic>
          <p:nvPicPr>
            <p:cNvPr id="9" name="Picture 3" descr="C:\Users\Наталья\Desktop\мой\сказки\korgekvaliteedilised_pildid_lg70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57356" y="2000240"/>
              <a:ext cx="4280440" cy="3141843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08" y="2285992"/>
              <a:ext cx="3703001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" y="980728"/>
            <a:ext cx="9094480" cy="1657975"/>
          </a:xfrm>
          <a:prstGeom prst="rect">
            <a:avLst/>
          </a:prstGeom>
        </p:spPr>
      </p:pic>
      <p:sp>
        <p:nvSpPr>
          <p:cNvPr id="16" name="Управляющая кнопка: документ 15">
            <a:hlinkClick r:id="" action="ppaction://hlinkshowjump?jump=lastslide" highlightClick="1"/>
          </p:cNvPr>
          <p:cNvSpPr/>
          <p:nvPr/>
        </p:nvSpPr>
        <p:spPr>
          <a:xfrm>
            <a:off x="323528" y="5949280"/>
            <a:ext cx="504056" cy="607876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orgekvaliteedilised_pildid_lg70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857364"/>
            <a:ext cx="6409728" cy="48476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643438" y="3357562"/>
            <a:ext cx="1357322" cy="1071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28794" y="2285992"/>
            <a:ext cx="1357322" cy="107157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86116" y="2285992"/>
            <a:ext cx="1357322" cy="107157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2285992"/>
            <a:ext cx="1357322" cy="1071570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3357562"/>
            <a:ext cx="1357322" cy="1071570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4429132"/>
            <a:ext cx="1357322" cy="107157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28794" y="3357562"/>
            <a:ext cx="1357322" cy="1071570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28794" y="4429132"/>
            <a:ext cx="1357322" cy="1071570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86116" y="3357562"/>
            <a:ext cx="1357322" cy="1071570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86116" y="4429132"/>
            <a:ext cx="1357322" cy="1071570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71472" y="2285992"/>
            <a:ext cx="1357322" cy="10715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3438" y="4429132"/>
            <a:ext cx="1357322" cy="1071570"/>
          </a:xfrm>
          <a:prstGeom prst="rect">
            <a:avLst/>
          </a:prstGeom>
          <a:blipFill>
            <a:blip r:embed="rId1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5720" y="214290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Ах, ты Петя- простота.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Сплоховал немножко: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Не послушался кота,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Выглянул в окошко.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285992"/>
            <a:ext cx="5429288" cy="3500462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286380" y="260648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«Петушок-золотой гребешок»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>
            <a:hlinkClick r:id="rId18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>
            <a:hlinkClick r:id="rId19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rId20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>
            <a:hlinkClick r:id="rId21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hlinkClick r:id="rId22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>
            <a:hlinkClick r:id="rId23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>
            <a:hlinkClick r:id="rId24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>
            <a:hlinkClick r:id="rId25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>
            <a:hlinkClick r:id="rId26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rId27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rId28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rId29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2" name="Управляющая кнопка: сведения 61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омой 62">
            <a:hlinkClick r:id="rId30" action="ppaction://hlinksldjump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orgekvaliteedilised_pildid_lg70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857364"/>
            <a:ext cx="6409728" cy="48476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71472" y="4429132"/>
            <a:ext cx="1357322" cy="1071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28794" y="2285992"/>
            <a:ext cx="1357322" cy="107157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86116" y="2285992"/>
            <a:ext cx="1357322" cy="107157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2285992"/>
            <a:ext cx="1357322" cy="1071570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3357562"/>
            <a:ext cx="1357322" cy="1071570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2285992"/>
            <a:ext cx="1357322" cy="10715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28794" y="3357562"/>
            <a:ext cx="1357322" cy="1071570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28794" y="4429132"/>
            <a:ext cx="1357322" cy="1071570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86116" y="3357562"/>
            <a:ext cx="1357322" cy="1071570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86116" y="4429132"/>
            <a:ext cx="1357322" cy="1071570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3438" y="3357562"/>
            <a:ext cx="1357322" cy="10715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3438" y="4429132"/>
            <a:ext cx="1357322" cy="1071570"/>
          </a:xfrm>
          <a:prstGeom prst="rect">
            <a:avLst/>
          </a:prstGeom>
          <a:blipFill>
            <a:blip r:embed="rId1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5720" y="142852"/>
            <a:ext cx="60722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Невысокая избушка: в ней живут лиса , лягушка, мышка , заяц , серый волк - в крепкой дружбе знают толк.</a:t>
            </a:r>
          </a:p>
          <a:p>
            <a:r>
              <a:rPr lang="ru-RU" sz="2400" b="1" dirty="0" smtClean="0">
                <a:latin typeface="Comic Sans MS" pitchFamily="66" charset="0"/>
              </a:rPr>
              <a:t>К ним ещё медведь просился,</a:t>
            </a:r>
          </a:p>
          <a:p>
            <a:r>
              <a:rPr lang="ru-RU" sz="2400" b="1" dirty="0" smtClean="0">
                <a:latin typeface="Comic Sans MS" pitchFamily="66" charset="0"/>
              </a:rPr>
              <a:t>только он не поместился.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285992"/>
            <a:ext cx="5429288" cy="3500462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868144" y="548680"/>
            <a:ext cx="299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«Теремок»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>
            <a:hlinkClick r:id="rId18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>
            <a:hlinkClick r:id="rId19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rId20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>
            <a:hlinkClick r:id="rId21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hlinkClick r:id="rId22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>
            <a:hlinkClick r:id="rId23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>
            <a:hlinkClick r:id="rId24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>
            <a:hlinkClick r:id="rId25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>
            <a:hlinkClick r:id="rId26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rId27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rId28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rId29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2" name="Управляющая кнопка: сведения 61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омой 62">
            <a:hlinkClick r:id="rId30" action="ppaction://hlinksldjump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2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orgekvaliteedilised_pildid_lg70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857364"/>
            <a:ext cx="6409728" cy="48476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928794" y="4429132"/>
            <a:ext cx="1357322" cy="107157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28794" y="2285992"/>
            <a:ext cx="1357322" cy="107157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86116" y="2285992"/>
            <a:ext cx="1357322" cy="107157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2285992"/>
            <a:ext cx="1357322" cy="1071570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3357562"/>
            <a:ext cx="1357322" cy="1071570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4429132"/>
            <a:ext cx="1357322" cy="107157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28794" y="3357562"/>
            <a:ext cx="1357322" cy="1071570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71472" y="2285992"/>
            <a:ext cx="1357322" cy="10715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86116" y="3357562"/>
            <a:ext cx="1357322" cy="1071570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86116" y="4429132"/>
            <a:ext cx="1357322" cy="1071570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3438" y="3357562"/>
            <a:ext cx="1357322" cy="1071570"/>
          </a:xfrm>
          <a:prstGeom prst="rect">
            <a:avLst/>
          </a:prstGeom>
          <a:blipFill>
            <a:blip r:embed="rId1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3438" y="4429132"/>
            <a:ext cx="1357322" cy="1071570"/>
          </a:xfrm>
          <a:prstGeom prst="rect">
            <a:avLst/>
          </a:prstGeom>
          <a:blipFill>
            <a:blip r:embed="rId1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5720" y="214290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Колотил да колотил 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По  тарелке носом,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Ничего не проглотил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 и  остался с носом.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285992"/>
            <a:ext cx="5429288" cy="35004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357818" y="335558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«Лиса и журавль»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>
            <a:hlinkClick r:id="rId17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>
            <a:hlinkClick r:id="rId18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rId19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>
            <a:hlinkClick r:id="rId20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hlinkClick r:id="rId21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>
            <a:hlinkClick r:id="rId22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>
            <a:hlinkClick r:id="rId23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>
            <a:hlinkClick r:id="rId24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>
            <a:hlinkClick r:id="rId25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rId26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rId27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rId28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2" name="Управляющая кнопка: сведения 61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омой 62">
            <a:hlinkClick r:id="rId29" action="ppaction://hlinksldjump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orgekvaliteedilised_pildid_lg70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857364"/>
            <a:ext cx="6409728" cy="48476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286116" y="4429132"/>
            <a:ext cx="1357322" cy="107157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28794" y="2285992"/>
            <a:ext cx="1357322" cy="107157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86116" y="2285992"/>
            <a:ext cx="1357322" cy="107157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2285992"/>
            <a:ext cx="1357322" cy="1071570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3357562"/>
            <a:ext cx="1357322" cy="1071570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4429132"/>
            <a:ext cx="1357322" cy="107157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28794" y="3357562"/>
            <a:ext cx="1357322" cy="1071570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28794" y="4429132"/>
            <a:ext cx="1357322" cy="1071570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86116" y="3357562"/>
            <a:ext cx="1357322" cy="1071570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2285992"/>
            <a:ext cx="1357322" cy="10715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3438" y="3357562"/>
            <a:ext cx="1357322" cy="1071570"/>
          </a:xfrm>
          <a:prstGeom prst="rect">
            <a:avLst/>
          </a:prstGeom>
          <a:blipFill>
            <a:blip r:embed="rId1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3438" y="4429132"/>
            <a:ext cx="1357322" cy="1071570"/>
          </a:xfrm>
          <a:prstGeom prst="rect">
            <a:avLst/>
          </a:prstGeom>
          <a:blipFill>
            <a:blip r:embed="rId1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5720" y="214290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Вырастил однажды дед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Этот овощ на обед,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А потом его тащил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Вместе с бабкой что есть сил…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285992"/>
            <a:ext cx="5429288" cy="35004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572132" y="47667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«Репка»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>
            <a:hlinkClick r:id="rId17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>
            <a:hlinkClick r:id="rId18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rId19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>
            <a:hlinkClick r:id="rId20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hlinkClick r:id="rId21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>
            <a:hlinkClick r:id="rId22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>
            <a:hlinkClick r:id="rId23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>
            <a:hlinkClick r:id="rId24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>
            <a:hlinkClick r:id="rId25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rId26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rId27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rId28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2" name="Управляющая кнопка: сведения 61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омой 62">
            <a:hlinkClick r:id="rId29" action="ppaction://hlinksldjump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orgekvaliteedilised_pildid_lg70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857364"/>
            <a:ext cx="6409728" cy="48476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643438" y="4429132"/>
            <a:ext cx="1357322" cy="1071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28794" y="2285992"/>
            <a:ext cx="1357322" cy="107157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86116" y="2285992"/>
            <a:ext cx="1357322" cy="107157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2285992"/>
            <a:ext cx="1357322" cy="1071570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3357562"/>
            <a:ext cx="1357322" cy="1071570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4429132"/>
            <a:ext cx="1357322" cy="107157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28794" y="3357562"/>
            <a:ext cx="1357322" cy="1071570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28794" y="4429132"/>
            <a:ext cx="1357322" cy="1071570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86116" y="3357562"/>
            <a:ext cx="1357322" cy="1071570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86116" y="4429132"/>
            <a:ext cx="1357322" cy="1071570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3438" y="3357562"/>
            <a:ext cx="1357322" cy="1071570"/>
          </a:xfrm>
          <a:prstGeom prst="rect">
            <a:avLst/>
          </a:prstGeom>
          <a:blipFill>
            <a:blip r:embed="rId1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71472" y="2285992"/>
            <a:ext cx="1357322" cy="10715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5720" y="214290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Он румяный и красивый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в лес из дома убежал.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Путешествовал счастливый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песни громко напевал.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285992"/>
            <a:ext cx="5429288" cy="3500462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000760" y="476672"/>
            <a:ext cx="267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«Колобок» 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>
            <a:hlinkClick r:id="rId18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>
            <a:hlinkClick r:id="rId19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rId20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>
            <a:hlinkClick r:id="rId21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hlinkClick r:id="rId22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>
            <a:hlinkClick r:id="rId23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>
            <a:hlinkClick r:id="rId24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>
            <a:hlinkClick r:id="rId25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>
            <a:hlinkClick r:id="rId26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rId27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rId28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rId29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1" name="Управляющая кнопка: домой 60">
            <a:hlinkClick r:id="rId30" action="ppaction://hlinksldjump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сведения 61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>
            <a:hlinkClick r:id="rId8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rId9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>
            <a:hlinkClick r:id="rId10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>
            <a:hlinkClick r:id="rId11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>
            <a:hlinkClick r:id="rId12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>
            <a:hlinkClick r:id="rId13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сведения 19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500043"/>
            <a:ext cx="607223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Предлагаю разгадать загадки, ответами которых являются ваши любимые сказки.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Прочитайте загадку, найдите на экране телевизора картинку-ответ и щёлкните по ней. Если ответ правильный, появится название сказки , а на экране останется только одна картинка.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Для перехода к любой загадке используйте клавиши с цифрами.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Желаю вам удачи!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orgekvaliteedilised_pildid_lg70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857364"/>
            <a:ext cx="6409728" cy="48476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71472" y="2285992"/>
            <a:ext cx="1357322" cy="1071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28794" y="2285992"/>
            <a:ext cx="1357322" cy="107157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86116" y="2285992"/>
            <a:ext cx="1357322" cy="107157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2285992"/>
            <a:ext cx="1357322" cy="1071570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3357562"/>
            <a:ext cx="1357322" cy="1071570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4429132"/>
            <a:ext cx="1357322" cy="107157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28794" y="3357562"/>
            <a:ext cx="1357322" cy="1071570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28794" y="4429132"/>
            <a:ext cx="1357322" cy="1071570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86116" y="3357562"/>
            <a:ext cx="1357322" cy="1071570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86116" y="4429132"/>
            <a:ext cx="1357322" cy="1071570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3438" y="3357562"/>
            <a:ext cx="1357322" cy="1071570"/>
          </a:xfrm>
          <a:prstGeom prst="rect">
            <a:avLst/>
          </a:prstGeom>
          <a:blipFill>
            <a:blip r:embed="rId1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3438" y="4429132"/>
            <a:ext cx="1357322" cy="1071570"/>
          </a:xfrm>
          <a:prstGeom prst="rect">
            <a:avLst/>
          </a:prstGeom>
          <a:blipFill>
            <a:blip r:embed="rId1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5720" y="214290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Уплетая калачи, </a:t>
            </a:r>
            <a:r>
              <a:rPr lang="ru-RU" sz="2400" b="1" dirty="0" smtClean="0">
                <a:latin typeface="Comic Sans MS" pitchFamily="66" charset="0"/>
              </a:rPr>
              <a:t/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Ехал парень на печи. </a:t>
            </a:r>
            <a:r>
              <a:rPr lang="ru-RU" sz="2400" b="1" dirty="0" smtClean="0">
                <a:latin typeface="Comic Sans MS" pitchFamily="66" charset="0"/>
              </a:rPr>
              <a:t/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Прокатился по деревне </a:t>
            </a:r>
            <a:r>
              <a:rPr lang="ru-RU" sz="2400" b="1" dirty="0" smtClean="0">
                <a:latin typeface="Comic Sans MS" pitchFamily="66" charset="0"/>
              </a:rPr>
              <a:t/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И женился на царевне.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285992"/>
            <a:ext cx="5429288" cy="3500462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286380" y="335558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«По щучьему веленью»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6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>
            <a:hlinkClick r:id="rId18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8" name="Скругленный прямоугольник 67">
            <a:hlinkClick r:id="rId19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9" name="Скругленный прямоугольник 68">
            <a:hlinkClick r:id="rId20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0" name="Скругленный прямоугольник 69">
            <a:hlinkClick r:id="rId21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>
            <a:hlinkClick r:id="rId22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>
            <a:hlinkClick r:id="rId23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rId24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rId25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rId26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6" name="Скругленный прямоугольник 75">
            <a:hlinkClick r:id="rId27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7" name="Скругленный прямоугольник 76">
            <a:hlinkClick r:id="rId28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8" name="Скругленный прямоугольник 77">
            <a:hlinkClick r:id="rId29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1" name="Управляющая кнопка: сведения 80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30" action="ppaction://hlinksldjump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orgekvaliteedilised_pildid_lg70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857364"/>
            <a:ext cx="6409728" cy="48476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928794" y="2285992"/>
            <a:ext cx="1357322" cy="1071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2285992"/>
            <a:ext cx="1357322" cy="1071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86116" y="2285992"/>
            <a:ext cx="1357322" cy="107157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2285992"/>
            <a:ext cx="1357322" cy="1071570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3357562"/>
            <a:ext cx="1357322" cy="1071570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4429132"/>
            <a:ext cx="1357322" cy="107157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28794" y="3357562"/>
            <a:ext cx="1357322" cy="1071570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28794" y="4429132"/>
            <a:ext cx="1357322" cy="1071570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86116" y="3357562"/>
            <a:ext cx="1357322" cy="1071570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86116" y="4429132"/>
            <a:ext cx="1357322" cy="1071570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3438" y="3357562"/>
            <a:ext cx="1357322" cy="1071570"/>
          </a:xfrm>
          <a:prstGeom prst="rect">
            <a:avLst/>
          </a:prstGeom>
          <a:blipFill>
            <a:blip r:embed="rId1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3438" y="4429132"/>
            <a:ext cx="1357322" cy="1071570"/>
          </a:xfrm>
          <a:prstGeom prst="rect">
            <a:avLst/>
          </a:prstGeom>
          <a:blipFill>
            <a:blip r:embed="rId1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5720" y="142852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Возле леса, на опушке, трое их живёт в избушке. Там три стула и три кружки , три кроватки, три подушки. Угадайте без подсказки,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Кто герои этой сказки?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285992"/>
            <a:ext cx="5429288" cy="3500462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605454" y="959107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«Три медведя»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3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>
            <a:hlinkClick r:id="rId18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rId19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>
            <a:hlinkClick r:id="rId20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7" name="Скругленный прямоугольник 66">
            <a:hlinkClick r:id="rId21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8" name="Скругленный прямоугольник 67">
            <a:hlinkClick r:id="rId22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9" name="Скругленный прямоугольник 68">
            <a:hlinkClick r:id="rId23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0" name="Скругленный прямоугольник 69">
            <a:hlinkClick r:id="rId24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>
            <a:hlinkClick r:id="rId25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>
            <a:hlinkClick r:id="rId26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rId27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rId28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rId29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8" name="Управляющая кнопка: сведения 77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30" action="ppaction://hlinksldjump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orgekvaliteedilised_pildid_lg70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857364"/>
            <a:ext cx="6409728" cy="48476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286116" y="2285992"/>
            <a:ext cx="1357322" cy="107157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28794" y="2285992"/>
            <a:ext cx="1357322" cy="107157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71472" y="2285992"/>
            <a:ext cx="1357322" cy="1071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2285992"/>
            <a:ext cx="1357322" cy="1071570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3357562"/>
            <a:ext cx="1357322" cy="1071570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4429132"/>
            <a:ext cx="1357322" cy="107157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28794" y="3357562"/>
            <a:ext cx="1357322" cy="1071570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28794" y="4429132"/>
            <a:ext cx="1357322" cy="1071570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86116" y="3357562"/>
            <a:ext cx="1357322" cy="1071570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86116" y="4429132"/>
            <a:ext cx="1357322" cy="1071570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3438" y="3357562"/>
            <a:ext cx="1357322" cy="1071570"/>
          </a:xfrm>
          <a:prstGeom prst="rect">
            <a:avLst/>
          </a:prstGeom>
          <a:blipFill>
            <a:blip r:embed="rId1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3438" y="4429132"/>
            <a:ext cx="1357322" cy="1071570"/>
          </a:xfrm>
          <a:prstGeom prst="rect">
            <a:avLst/>
          </a:prstGeom>
          <a:blipFill>
            <a:blip r:embed="rId1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285992"/>
            <a:ext cx="5429288" cy="35004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286380" y="332656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«Гуси – лебеди»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285728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У </a:t>
            </a:r>
            <a:r>
              <a:rPr lang="ru-RU" sz="2400" b="1" dirty="0" err="1" smtClean="0">
                <a:latin typeface="Comic Sans MS" pitchFamily="66" charset="0"/>
              </a:rPr>
              <a:t>Алёнушки-сестрицы</a:t>
            </a:r>
            <a:endParaRPr lang="ru-RU" sz="2400" b="1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Унесли братишку птицы.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Высоко они летят,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Далеко они глядят.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5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>
            <a:hlinkClick r:id="rId17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rId18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>
            <a:hlinkClick r:id="rId19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hlinkClick r:id="rId20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>
            <a:hlinkClick r:id="rId21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>
            <a:hlinkClick r:id="rId22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>
            <a:hlinkClick r:id="rId23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>
            <a:hlinkClick r:id="rId24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rId25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rId26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rId27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9" name="Скругленный прямоугольник 58">
            <a:hlinkClick r:id="rId28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2" name="Управляющая кнопка: сведения 61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омой 62">
            <a:hlinkClick r:id="rId29" action="ppaction://hlinksldjump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orgekvaliteedilised_pildid_lg70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857364"/>
            <a:ext cx="6409728" cy="48476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643438" y="2285992"/>
            <a:ext cx="1357322" cy="1071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28794" y="2285992"/>
            <a:ext cx="1357322" cy="107157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86116" y="2285992"/>
            <a:ext cx="1357322" cy="107157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71472" y="2285992"/>
            <a:ext cx="1357322" cy="10715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3357562"/>
            <a:ext cx="1357322" cy="1071570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4429132"/>
            <a:ext cx="1357322" cy="107157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28794" y="3357562"/>
            <a:ext cx="1357322" cy="1071570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28794" y="4429132"/>
            <a:ext cx="1357322" cy="1071570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86116" y="3357562"/>
            <a:ext cx="1357322" cy="1071570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86116" y="4429132"/>
            <a:ext cx="1357322" cy="1071570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3438" y="3357562"/>
            <a:ext cx="1357322" cy="1071570"/>
          </a:xfrm>
          <a:prstGeom prst="rect">
            <a:avLst/>
          </a:prstGeom>
          <a:blipFill>
            <a:blip r:embed="rId1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3438" y="4429132"/>
            <a:ext cx="1357322" cy="1071570"/>
          </a:xfrm>
          <a:prstGeom prst="rect">
            <a:avLst/>
          </a:prstGeom>
          <a:blipFill>
            <a:blip r:embed="rId1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5720" y="214290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Сидит в корзине девочка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У мишки за спиной,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Он, сам того не ведая,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Несёт её домой.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285992"/>
            <a:ext cx="5429288" cy="3500462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357818" y="332656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«Маша и медведь»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>
            <a:hlinkClick r:id="rId18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>
            <a:hlinkClick r:id="rId19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rId20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>
            <a:hlinkClick r:id="rId21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hlinkClick r:id="rId22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>
            <a:hlinkClick r:id="rId23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>
            <a:hlinkClick r:id="rId24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>
            <a:hlinkClick r:id="rId25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>
            <a:hlinkClick r:id="rId26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rId27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rId28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rId29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2" name="Управляющая кнопка: сведения 61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омой 62">
            <a:hlinkClick r:id="rId30" action="ppaction://hlinksldjump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orgekvaliteedilised_pildid_lg70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857364"/>
            <a:ext cx="6409728" cy="48476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71472" y="3357562"/>
            <a:ext cx="1357322" cy="1071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28794" y="2285992"/>
            <a:ext cx="1357322" cy="107157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86116" y="2285992"/>
            <a:ext cx="1357322" cy="107157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2285992"/>
            <a:ext cx="1357322" cy="1071570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2285992"/>
            <a:ext cx="1357322" cy="10715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4429132"/>
            <a:ext cx="1357322" cy="107157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28794" y="3357562"/>
            <a:ext cx="1357322" cy="1071570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28794" y="4429132"/>
            <a:ext cx="1357322" cy="1071570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86116" y="3357562"/>
            <a:ext cx="1357322" cy="1071570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86116" y="4429132"/>
            <a:ext cx="1357322" cy="1071570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3438" y="3357562"/>
            <a:ext cx="1357322" cy="1071570"/>
          </a:xfrm>
          <a:prstGeom prst="rect">
            <a:avLst/>
          </a:prstGeom>
          <a:blipFill>
            <a:blip r:embed="rId1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3438" y="4429132"/>
            <a:ext cx="1357322" cy="1071570"/>
          </a:xfrm>
          <a:prstGeom prst="rect">
            <a:avLst/>
          </a:prstGeom>
          <a:blipFill>
            <a:blip r:embed="rId1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5720" y="214290"/>
            <a:ext cx="5786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Летела стрела и попала в болото,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А в этом болоте поймал её кто-то.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Кто распростился с зелёною кожей? Сделался мигом красивой, пригожей?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285992"/>
            <a:ext cx="5429288" cy="3500462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357818" y="332656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«Царевна-лягушка»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>
            <a:hlinkClick r:id="rId18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>
            <a:hlinkClick r:id="rId19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rId20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>
            <a:hlinkClick r:id="rId21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hlinkClick r:id="rId22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>
            <a:hlinkClick r:id="rId23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>
            <a:hlinkClick r:id="rId24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>
            <a:hlinkClick r:id="rId25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>
            <a:hlinkClick r:id="rId26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rId27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rId28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rId29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2" name="Управляющая кнопка: сведения 61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омой 62">
            <a:hlinkClick r:id="rId30" action="ppaction://hlinksldjump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orgekvaliteedilised_pildid_lg70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857364"/>
            <a:ext cx="6409728" cy="48476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928794" y="3357562"/>
            <a:ext cx="1357322" cy="1071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28794" y="2285992"/>
            <a:ext cx="1357322" cy="107157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86116" y="2285992"/>
            <a:ext cx="1357322" cy="107157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2285992"/>
            <a:ext cx="1357322" cy="1071570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3357562"/>
            <a:ext cx="1357322" cy="1071570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4429132"/>
            <a:ext cx="1357322" cy="107157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2285992"/>
            <a:ext cx="1357322" cy="10715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28794" y="4429132"/>
            <a:ext cx="1357322" cy="1071570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86116" y="3357562"/>
            <a:ext cx="1357322" cy="1071570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86116" y="4429132"/>
            <a:ext cx="1357322" cy="1071570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3438" y="3357562"/>
            <a:ext cx="1357322" cy="1071570"/>
          </a:xfrm>
          <a:prstGeom prst="rect">
            <a:avLst/>
          </a:prstGeom>
          <a:blipFill>
            <a:blip r:embed="rId1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3438" y="4429132"/>
            <a:ext cx="1357322" cy="1071570"/>
          </a:xfrm>
          <a:prstGeom prst="rect">
            <a:avLst/>
          </a:prstGeom>
          <a:blipFill>
            <a:blip r:embed="rId1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5720" y="214290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Трое их - и до чего же 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Братья дружные похожи.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Отгадайте без подсказки,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Кто герои этой сказки?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285992"/>
            <a:ext cx="5429288" cy="3500462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286380" y="332656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«Три поросёнка»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>
            <a:hlinkClick r:id="rId18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>
            <a:hlinkClick r:id="rId19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rId20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>
            <a:hlinkClick r:id="rId21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hlinkClick r:id="rId22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>
            <a:hlinkClick r:id="rId23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>
            <a:hlinkClick r:id="rId24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>
            <a:hlinkClick r:id="rId25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>
            <a:hlinkClick r:id="rId26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rId27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rId28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rId29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2" name="Управляющая кнопка: сведения 61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омой 62">
            <a:hlinkClick r:id="rId30" action="ppaction://hlinksldjump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korgekvaliteedilised_pildid_lg70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857364"/>
            <a:ext cx="6409728" cy="48476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286116" y="3357562"/>
            <a:ext cx="1357322" cy="1071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28794" y="2285992"/>
            <a:ext cx="1357322" cy="107157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86116" y="2285992"/>
            <a:ext cx="1357322" cy="107157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43438" y="2285992"/>
            <a:ext cx="1357322" cy="1071570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3357562"/>
            <a:ext cx="1357322" cy="1071570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4429132"/>
            <a:ext cx="1357322" cy="107157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28794" y="3357562"/>
            <a:ext cx="1357322" cy="1071570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28794" y="4429132"/>
            <a:ext cx="1357322" cy="1071570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1472" y="2285992"/>
            <a:ext cx="1357322" cy="10715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86116" y="4429132"/>
            <a:ext cx="1357322" cy="1071570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3438" y="3357562"/>
            <a:ext cx="1357322" cy="1071570"/>
          </a:xfrm>
          <a:prstGeom prst="rect">
            <a:avLst/>
          </a:prstGeom>
          <a:blipFill>
            <a:blip r:embed="rId1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3438" y="4429132"/>
            <a:ext cx="1357322" cy="1071570"/>
          </a:xfrm>
          <a:prstGeom prst="rect">
            <a:avLst/>
          </a:prstGeom>
          <a:blipFill>
            <a:blip r:embed="rId1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5720" y="214290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Ждали  маму с молоком,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А пустили волка в дом...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Кем же были эти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Маленькие дети?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285992"/>
            <a:ext cx="5429288" cy="3500462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357818" y="404664"/>
            <a:ext cx="3541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«Волк и семеро козлят»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2"/>
          <p:cNvSpPr/>
          <p:nvPr/>
        </p:nvSpPr>
        <p:spPr>
          <a:xfrm>
            <a:off x="6786578" y="2500306"/>
            <a:ext cx="2071702" cy="378621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>
            <a:hlinkClick r:id="rId18" action="ppaction://hlinksldjump"/>
          </p:cNvPr>
          <p:cNvSpPr/>
          <p:nvPr/>
        </p:nvSpPr>
        <p:spPr>
          <a:xfrm>
            <a:off x="6929454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>
            <a:hlinkClick r:id="rId19" action="ppaction://hlinksldjump"/>
          </p:cNvPr>
          <p:cNvSpPr/>
          <p:nvPr/>
        </p:nvSpPr>
        <p:spPr>
          <a:xfrm>
            <a:off x="7500958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rId20" action="ppaction://hlinksldjump"/>
          </p:cNvPr>
          <p:cNvSpPr/>
          <p:nvPr/>
        </p:nvSpPr>
        <p:spPr>
          <a:xfrm>
            <a:off x="8072462" y="2714620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>
            <a:hlinkClick r:id="rId21" action="ppaction://hlinksldjump"/>
          </p:cNvPr>
          <p:cNvSpPr/>
          <p:nvPr/>
        </p:nvSpPr>
        <p:spPr>
          <a:xfrm>
            <a:off x="6929454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hlinkClick r:id="rId22" action="ppaction://hlinksldjump"/>
          </p:cNvPr>
          <p:cNvSpPr/>
          <p:nvPr/>
        </p:nvSpPr>
        <p:spPr>
          <a:xfrm>
            <a:off x="7500958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>
            <a:hlinkClick r:id="rId23" action="ppaction://hlinksldjump"/>
          </p:cNvPr>
          <p:cNvSpPr/>
          <p:nvPr/>
        </p:nvSpPr>
        <p:spPr>
          <a:xfrm>
            <a:off x="8072462" y="3286124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>
            <a:hlinkClick r:id="rId24" action="ppaction://hlinksldjump"/>
          </p:cNvPr>
          <p:cNvSpPr/>
          <p:nvPr/>
        </p:nvSpPr>
        <p:spPr>
          <a:xfrm>
            <a:off x="6929454" y="3857628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>
            <a:hlinkClick r:id="rId25" action="ppaction://hlinksldjump"/>
          </p:cNvPr>
          <p:cNvSpPr/>
          <p:nvPr/>
        </p:nvSpPr>
        <p:spPr>
          <a:xfrm>
            <a:off x="7500958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>
            <a:hlinkClick r:id="rId26" action="ppaction://hlinksldjump"/>
          </p:cNvPr>
          <p:cNvSpPr/>
          <p:nvPr/>
        </p:nvSpPr>
        <p:spPr>
          <a:xfrm>
            <a:off x="8072462" y="3857628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rId27" action="ppaction://hlinksldjump"/>
          </p:cNvPr>
          <p:cNvSpPr/>
          <p:nvPr/>
        </p:nvSpPr>
        <p:spPr>
          <a:xfrm>
            <a:off x="6929454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rId28" action="ppaction://hlinksldjump"/>
          </p:cNvPr>
          <p:cNvSpPr/>
          <p:nvPr/>
        </p:nvSpPr>
        <p:spPr>
          <a:xfrm>
            <a:off x="7500958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rId29" action="ppaction://hlinksldjump"/>
          </p:cNvPr>
          <p:cNvSpPr/>
          <p:nvPr/>
        </p:nvSpPr>
        <p:spPr>
          <a:xfrm>
            <a:off x="8072462" y="4429132"/>
            <a:ext cx="571504" cy="571504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>
            <a:hlinkClick r:id="" action="ppaction://hlinkshowjump?jump=endshow"/>
          </p:cNvPr>
          <p:cNvSpPr/>
          <p:nvPr/>
        </p:nvSpPr>
        <p:spPr>
          <a:xfrm>
            <a:off x="7072330" y="5786454"/>
            <a:ext cx="15001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75DB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выключить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2" name="Управляющая кнопка: сведения 61">
            <a:hlinkClick r:id="" action="ppaction://hlinkshowjump?jump=lastslide" highlightClick="1"/>
          </p:cNvPr>
          <p:cNvSpPr/>
          <p:nvPr/>
        </p:nvSpPr>
        <p:spPr>
          <a:xfrm>
            <a:off x="8001024" y="5143512"/>
            <a:ext cx="571504" cy="500066"/>
          </a:xfrm>
          <a:prstGeom prst="actionButtonInformation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омой 62">
            <a:hlinkClick r:id="rId30" action="ppaction://hlinksldjump" highlightClick="1"/>
          </p:cNvPr>
          <p:cNvSpPr/>
          <p:nvPr/>
        </p:nvSpPr>
        <p:spPr>
          <a:xfrm>
            <a:off x="7072330" y="5143512"/>
            <a:ext cx="571504" cy="500066"/>
          </a:xfrm>
          <a:prstGeom prst="actionButtonHome">
            <a:avLst/>
          </a:prstGeom>
          <a:solidFill>
            <a:srgbClr val="EEEE5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2" grpId="0" animBg="1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bed247d85beb94baccd1a60c32984caaef62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419</Words>
  <Application>Microsoft Office PowerPoint</Application>
  <PresentationFormat>Экран (4:3)</PresentationFormat>
  <Paragraphs>217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Наталья;Наталья Никифорова</dc:creator>
  <cp:lastModifiedBy>Windows User</cp:lastModifiedBy>
  <cp:revision>66</cp:revision>
  <dcterms:created xsi:type="dcterms:W3CDTF">2016-01-07T11:13:34Z</dcterms:created>
  <dcterms:modified xsi:type="dcterms:W3CDTF">2020-04-13T10:27:04Z</dcterms:modified>
</cp:coreProperties>
</file>