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83" r:id="rId3"/>
    <p:sldId id="257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80" r:id="rId14"/>
    <p:sldId id="281" r:id="rId15"/>
  </p:sldIdLst>
  <p:sldSz cx="9144000" cy="6858000" type="screen4x3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DBFF"/>
    <a:srgbClr val="8BE1FF"/>
    <a:srgbClr val="CDE8EF"/>
    <a:srgbClr val="B482DA"/>
    <a:srgbClr val="E48EE6"/>
    <a:srgbClr val="EADBF5"/>
    <a:srgbClr val="EEEE54"/>
    <a:srgbClr val="4DE15B"/>
    <a:srgbClr val="CD62D0"/>
    <a:srgbClr val="DADC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24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B6A7-B5E1-4D7E-AF52-7E5B42B7B0C7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230D-2550-4D0D-A2B2-267A0E49AD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B6A7-B5E1-4D7E-AF52-7E5B42B7B0C7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230D-2550-4D0D-A2B2-267A0E49AD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B6A7-B5E1-4D7E-AF52-7E5B42B7B0C7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230D-2550-4D0D-A2B2-267A0E49AD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B6A7-B5E1-4D7E-AF52-7E5B42B7B0C7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230D-2550-4D0D-A2B2-267A0E49AD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B6A7-B5E1-4D7E-AF52-7E5B42B7B0C7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230D-2550-4D0D-A2B2-267A0E49AD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B6A7-B5E1-4D7E-AF52-7E5B42B7B0C7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230D-2550-4D0D-A2B2-267A0E49AD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B6A7-B5E1-4D7E-AF52-7E5B42B7B0C7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230D-2550-4D0D-A2B2-267A0E49AD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B6A7-B5E1-4D7E-AF52-7E5B42B7B0C7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230D-2550-4D0D-A2B2-267A0E49AD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B6A7-B5E1-4D7E-AF52-7E5B42B7B0C7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230D-2550-4D0D-A2B2-267A0E49AD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B6A7-B5E1-4D7E-AF52-7E5B42B7B0C7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230D-2550-4D0D-A2B2-267A0E49AD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2B6A7-B5E1-4D7E-AF52-7E5B42B7B0C7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B230D-2550-4D0D-A2B2-267A0E49AD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otDmnd">
          <a:fgClr>
            <a:srgbClr val="75DBFF"/>
          </a:fgClr>
          <a:bgClr>
            <a:srgbClr val="CDE8EF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2B6A7-B5E1-4D7E-AF52-7E5B42B7B0C7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B230D-2550-4D0D-A2B2-267A0E49AD9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3"/>
            </a:avLst>
          </a:prstGeom>
          <a:solidFill>
            <a:srgbClr val="75DBFF"/>
          </a:soli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slide" Target="slide3.xml"/><Relationship Id="rId26" Type="http://schemas.openxmlformats.org/officeDocument/2006/relationships/slide" Target="slide11.xml"/><Relationship Id="rId3" Type="http://schemas.openxmlformats.org/officeDocument/2006/relationships/audio" Target="../media/audio2.wav"/><Relationship Id="rId21" Type="http://schemas.openxmlformats.org/officeDocument/2006/relationships/slide" Target="slide6.xml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30.jpeg"/><Relationship Id="rId25" Type="http://schemas.openxmlformats.org/officeDocument/2006/relationships/slide" Target="slide10.xml"/><Relationship Id="rId2" Type="http://schemas.openxmlformats.org/officeDocument/2006/relationships/audio" Target="../media/audio1.wav"/><Relationship Id="rId16" Type="http://schemas.openxmlformats.org/officeDocument/2006/relationships/image" Target="../media/image16.jpeg"/><Relationship Id="rId20" Type="http://schemas.openxmlformats.org/officeDocument/2006/relationships/slide" Target="slide5.xml"/><Relationship Id="rId29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slide" Target="slide9.xml"/><Relationship Id="rId5" Type="http://schemas.openxmlformats.org/officeDocument/2006/relationships/image" Target="../media/image29.jpeg"/><Relationship Id="rId15" Type="http://schemas.openxmlformats.org/officeDocument/2006/relationships/image" Target="../media/image5.jpeg"/><Relationship Id="rId23" Type="http://schemas.openxmlformats.org/officeDocument/2006/relationships/slide" Target="slide8.xml"/><Relationship Id="rId28" Type="http://schemas.openxmlformats.org/officeDocument/2006/relationships/slide" Target="slide13.xml"/><Relationship Id="rId10" Type="http://schemas.openxmlformats.org/officeDocument/2006/relationships/image" Target="../media/image10.jpeg"/><Relationship Id="rId19" Type="http://schemas.openxmlformats.org/officeDocument/2006/relationships/slide" Target="slide4.xml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slide" Target="slide7.xml"/><Relationship Id="rId27" Type="http://schemas.openxmlformats.org/officeDocument/2006/relationships/slide" Target="slide12.xml"/><Relationship Id="rId30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slide" Target="slide3.xml"/><Relationship Id="rId26" Type="http://schemas.openxmlformats.org/officeDocument/2006/relationships/slide" Target="slide11.xml"/><Relationship Id="rId3" Type="http://schemas.openxmlformats.org/officeDocument/2006/relationships/audio" Target="../media/audio2.wav"/><Relationship Id="rId21" Type="http://schemas.openxmlformats.org/officeDocument/2006/relationships/slide" Target="slide6.xml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32.jpeg"/><Relationship Id="rId25" Type="http://schemas.openxmlformats.org/officeDocument/2006/relationships/slide" Target="slide10.xml"/><Relationship Id="rId2" Type="http://schemas.openxmlformats.org/officeDocument/2006/relationships/audio" Target="../media/audio1.wav"/><Relationship Id="rId16" Type="http://schemas.openxmlformats.org/officeDocument/2006/relationships/image" Target="../media/image16.jpeg"/><Relationship Id="rId20" Type="http://schemas.openxmlformats.org/officeDocument/2006/relationships/slide" Target="slide5.xml"/><Relationship Id="rId29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slide" Target="slide9.xml"/><Relationship Id="rId5" Type="http://schemas.openxmlformats.org/officeDocument/2006/relationships/image" Target="../media/image31.jpeg"/><Relationship Id="rId15" Type="http://schemas.openxmlformats.org/officeDocument/2006/relationships/image" Target="../media/image29.jpeg"/><Relationship Id="rId23" Type="http://schemas.openxmlformats.org/officeDocument/2006/relationships/slide" Target="slide8.xml"/><Relationship Id="rId28" Type="http://schemas.openxmlformats.org/officeDocument/2006/relationships/slide" Target="slide13.xml"/><Relationship Id="rId10" Type="http://schemas.openxmlformats.org/officeDocument/2006/relationships/image" Target="../media/image5.jpeg"/><Relationship Id="rId19" Type="http://schemas.openxmlformats.org/officeDocument/2006/relationships/slide" Target="slide4.xml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slide" Target="slide7.xml"/><Relationship Id="rId27" Type="http://schemas.openxmlformats.org/officeDocument/2006/relationships/slide" Target="slide12.xml"/><Relationship Id="rId30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slide" Target="slide4.xml"/><Relationship Id="rId26" Type="http://schemas.openxmlformats.org/officeDocument/2006/relationships/slide" Target="slide12.xml"/><Relationship Id="rId3" Type="http://schemas.openxmlformats.org/officeDocument/2006/relationships/audio" Target="../media/audio2.wav"/><Relationship Id="rId21" Type="http://schemas.openxmlformats.org/officeDocument/2006/relationships/slide" Target="slide7.xml"/><Relationship Id="rId7" Type="http://schemas.openxmlformats.org/officeDocument/2006/relationships/image" Target="../media/image7.jpeg"/><Relationship Id="rId12" Type="http://schemas.openxmlformats.org/officeDocument/2006/relationships/image" Target="../media/image5.jpeg"/><Relationship Id="rId17" Type="http://schemas.openxmlformats.org/officeDocument/2006/relationships/slide" Target="slide3.xml"/><Relationship Id="rId25" Type="http://schemas.openxmlformats.org/officeDocument/2006/relationships/slide" Target="slide11.xml"/><Relationship Id="rId2" Type="http://schemas.openxmlformats.org/officeDocument/2006/relationships/audio" Target="../media/audio1.wav"/><Relationship Id="rId16" Type="http://schemas.openxmlformats.org/officeDocument/2006/relationships/image" Target="../media/image16.jpeg"/><Relationship Id="rId20" Type="http://schemas.openxmlformats.org/officeDocument/2006/relationships/slide" Target="slide6.xml"/><Relationship Id="rId29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slide" Target="slide10.xml"/><Relationship Id="rId5" Type="http://schemas.openxmlformats.org/officeDocument/2006/relationships/image" Target="../media/image33.jpeg"/><Relationship Id="rId15" Type="http://schemas.openxmlformats.org/officeDocument/2006/relationships/image" Target="../media/image15.jpeg"/><Relationship Id="rId23" Type="http://schemas.openxmlformats.org/officeDocument/2006/relationships/slide" Target="slide9.xml"/><Relationship Id="rId28" Type="http://schemas.openxmlformats.org/officeDocument/2006/relationships/slide" Target="slide14.xml"/><Relationship Id="rId10" Type="http://schemas.openxmlformats.org/officeDocument/2006/relationships/image" Target="../media/image10.jpeg"/><Relationship Id="rId19" Type="http://schemas.openxmlformats.org/officeDocument/2006/relationships/slide" Target="slide5.xml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slide" Target="slide8.xml"/><Relationship Id="rId27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slide" Target="slide4.xml"/><Relationship Id="rId26" Type="http://schemas.openxmlformats.org/officeDocument/2006/relationships/slide" Target="slide12.xml"/><Relationship Id="rId3" Type="http://schemas.openxmlformats.org/officeDocument/2006/relationships/audio" Target="../media/audio2.wav"/><Relationship Id="rId21" Type="http://schemas.openxmlformats.org/officeDocument/2006/relationships/slide" Target="slide7.xml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slide" Target="slide3.xml"/><Relationship Id="rId25" Type="http://schemas.openxmlformats.org/officeDocument/2006/relationships/slide" Target="slide11.xml"/><Relationship Id="rId2" Type="http://schemas.openxmlformats.org/officeDocument/2006/relationships/audio" Target="../media/audio1.wav"/><Relationship Id="rId16" Type="http://schemas.openxmlformats.org/officeDocument/2006/relationships/image" Target="../media/image16.jpeg"/><Relationship Id="rId20" Type="http://schemas.openxmlformats.org/officeDocument/2006/relationships/slide" Target="slide6.xml"/><Relationship Id="rId29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slide" Target="slide10.xml"/><Relationship Id="rId5" Type="http://schemas.openxmlformats.org/officeDocument/2006/relationships/image" Target="../media/image34.jpeg"/><Relationship Id="rId15" Type="http://schemas.openxmlformats.org/officeDocument/2006/relationships/image" Target="../media/image15.jpeg"/><Relationship Id="rId23" Type="http://schemas.openxmlformats.org/officeDocument/2006/relationships/slide" Target="slide9.xml"/><Relationship Id="rId28" Type="http://schemas.openxmlformats.org/officeDocument/2006/relationships/slide" Target="slide14.xml"/><Relationship Id="rId10" Type="http://schemas.openxmlformats.org/officeDocument/2006/relationships/image" Target="../media/image10.jpeg"/><Relationship Id="rId19" Type="http://schemas.openxmlformats.org/officeDocument/2006/relationships/slide" Target="slide5.xml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5.jpeg"/><Relationship Id="rId22" Type="http://schemas.openxmlformats.org/officeDocument/2006/relationships/slide" Target="slide8.xml"/><Relationship Id="rId27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slide" Target="slide3.xml"/><Relationship Id="rId26" Type="http://schemas.openxmlformats.org/officeDocument/2006/relationships/slide" Target="slide11.xml"/><Relationship Id="rId3" Type="http://schemas.openxmlformats.org/officeDocument/2006/relationships/audio" Target="../media/audio2.wav"/><Relationship Id="rId21" Type="http://schemas.openxmlformats.org/officeDocument/2006/relationships/slide" Target="slide6.xml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36.jpeg"/><Relationship Id="rId25" Type="http://schemas.openxmlformats.org/officeDocument/2006/relationships/slide" Target="slide10.xml"/><Relationship Id="rId2" Type="http://schemas.openxmlformats.org/officeDocument/2006/relationships/audio" Target="../media/audio1.wav"/><Relationship Id="rId16" Type="http://schemas.openxmlformats.org/officeDocument/2006/relationships/image" Target="../media/image5.jpeg"/><Relationship Id="rId20" Type="http://schemas.openxmlformats.org/officeDocument/2006/relationships/slide" Target="slide5.xml"/><Relationship Id="rId29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slide" Target="slide9.xml"/><Relationship Id="rId5" Type="http://schemas.openxmlformats.org/officeDocument/2006/relationships/image" Target="../media/image35.jpeg"/><Relationship Id="rId15" Type="http://schemas.openxmlformats.org/officeDocument/2006/relationships/image" Target="../media/image15.jpeg"/><Relationship Id="rId23" Type="http://schemas.openxmlformats.org/officeDocument/2006/relationships/slide" Target="slide8.xml"/><Relationship Id="rId28" Type="http://schemas.openxmlformats.org/officeDocument/2006/relationships/slide" Target="slide13.xml"/><Relationship Id="rId10" Type="http://schemas.openxmlformats.org/officeDocument/2006/relationships/image" Target="../media/image10.jpeg"/><Relationship Id="rId19" Type="http://schemas.openxmlformats.org/officeDocument/2006/relationships/slide" Target="slide4.xml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slide" Target="slide7.xml"/><Relationship Id="rId27" Type="http://schemas.openxmlformats.org/officeDocument/2006/relationships/slide" Target="slide12.xml"/><Relationship Id="rId30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slide" Target="slide3.xml"/><Relationship Id="rId26" Type="http://schemas.openxmlformats.org/officeDocument/2006/relationships/slide" Target="slide11.xml"/><Relationship Id="rId3" Type="http://schemas.openxmlformats.org/officeDocument/2006/relationships/audio" Target="../media/audio2.wav"/><Relationship Id="rId21" Type="http://schemas.openxmlformats.org/officeDocument/2006/relationships/slide" Target="slide6.xml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5" Type="http://schemas.openxmlformats.org/officeDocument/2006/relationships/slide" Target="slide10.xml"/><Relationship Id="rId2" Type="http://schemas.openxmlformats.org/officeDocument/2006/relationships/audio" Target="../media/audio1.wav"/><Relationship Id="rId16" Type="http://schemas.openxmlformats.org/officeDocument/2006/relationships/image" Target="../media/image16.jpeg"/><Relationship Id="rId20" Type="http://schemas.openxmlformats.org/officeDocument/2006/relationships/slide" Target="slide5.xml"/><Relationship Id="rId29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slide" Target="slide9.xml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23" Type="http://schemas.openxmlformats.org/officeDocument/2006/relationships/slide" Target="slide8.xml"/><Relationship Id="rId28" Type="http://schemas.openxmlformats.org/officeDocument/2006/relationships/slide" Target="slide13.xml"/><Relationship Id="rId10" Type="http://schemas.openxmlformats.org/officeDocument/2006/relationships/image" Target="../media/image10.jpeg"/><Relationship Id="rId19" Type="http://schemas.openxmlformats.org/officeDocument/2006/relationships/slide" Target="slide4.xml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slide" Target="slide7.xml"/><Relationship Id="rId27" Type="http://schemas.openxmlformats.org/officeDocument/2006/relationships/slide" Target="slide12.xml"/><Relationship Id="rId30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slide" Target="slide3.xml"/><Relationship Id="rId26" Type="http://schemas.openxmlformats.org/officeDocument/2006/relationships/slide" Target="slide11.xml"/><Relationship Id="rId3" Type="http://schemas.openxmlformats.org/officeDocument/2006/relationships/audio" Target="../media/audio2.wav"/><Relationship Id="rId21" Type="http://schemas.openxmlformats.org/officeDocument/2006/relationships/slide" Target="slide6.xml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9.jpeg"/><Relationship Id="rId25" Type="http://schemas.openxmlformats.org/officeDocument/2006/relationships/slide" Target="slide10.xml"/><Relationship Id="rId2" Type="http://schemas.openxmlformats.org/officeDocument/2006/relationships/audio" Target="../media/audio1.wav"/><Relationship Id="rId16" Type="http://schemas.openxmlformats.org/officeDocument/2006/relationships/image" Target="../media/image16.jpeg"/><Relationship Id="rId20" Type="http://schemas.openxmlformats.org/officeDocument/2006/relationships/slide" Target="slide5.xml"/><Relationship Id="rId29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1.jpeg"/><Relationship Id="rId24" Type="http://schemas.openxmlformats.org/officeDocument/2006/relationships/slide" Target="slide9.xml"/><Relationship Id="rId5" Type="http://schemas.openxmlformats.org/officeDocument/2006/relationships/image" Target="../media/image18.jpeg"/><Relationship Id="rId15" Type="http://schemas.openxmlformats.org/officeDocument/2006/relationships/image" Target="../media/image15.jpeg"/><Relationship Id="rId23" Type="http://schemas.openxmlformats.org/officeDocument/2006/relationships/slide" Target="slide8.xml"/><Relationship Id="rId28" Type="http://schemas.openxmlformats.org/officeDocument/2006/relationships/slide" Target="slide13.xml"/><Relationship Id="rId10" Type="http://schemas.openxmlformats.org/officeDocument/2006/relationships/image" Target="../media/image10.jpeg"/><Relationship Id="rId19" Type="http://schemas.openxmlformats.org/officeDocument/2006/relationships/slide" Target="slide4.xml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slide" Target="slide7.xml"/><Relationship Id="rId27" Type="http://schemas.openxmlformats.org/officeDocument/2006/relationships/slide" Target="slide12.xml"/><Relationship Id="rId30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slide" Target="slide4.xml"/><Relationship Id="rId26" Type="http://schemas.openxmlformats.org/officeDocument/2006/relationships/slide" Target="slide12.xml"/><Relationship Id="rId3" Type="http://schemas.openxmlformats.org/officeDocument/2006/relationships/audio" Target="../media/audio2.wav"/><Relationship Id="rId21" Type="http://schemas.openxmlformats.org/officeDocument/2006/relationships/slide" Target="slide7.xml"/><Relationship Id="rId7" Type="http://schemas.openxmlformats.org/officeDocument/2006/relationships/image" Target="../media/image5.jpeg"/><Relationship Id="rId12" Type="http://schemas.openxmlformats.org/officeDocument/2006/relationships/image" Target="../media/image12.jpeg"/><Relationship Id="rId17" Type="http://schemas.openxmlformats.org/officeDocument/2006/relationships/slide" Target="slide3.xml"/><Relationship Id="rId25" Type="http://schemas.openxmlformats.org/officeDocument/2006/relationships/slide" Target="slide11.xml"/><Relationship Id="rId2" Type="http://schemas.openxmlformats.org/officeDocument/2006/relationships/audio" Target="../media/audio1.wav"/><Relationship Id="rId16" Type="http://schemas.openxmlformats.org/officeDocument/2006/relationships/image" Target="../media/image16.jpeg"/><Relationship Id="rId20" Type="http://schemas.openxmlformats.org/officeDocument/2006/relationships/slide" Target="slide6.xml"/><Relationship Id="rId29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slide" Target="slide10.xml"/><Relationship Id="rId5" Type="http://schemas.openxmlformats.org/officeDocument/2006/relationships/image" Target="../media/image20.jpeg"/><Relationship Id="rId15" Type="http://schemas.openxmlformats.org/officeDocument/2006/relationships/image" Target="../media/image15.jpeg"/><Relationship Id="rId23" Type="http://schemas.openxmlformats.org/officeDocument/2006/relationships/slide" Target="slide9.xml"/><Relationship Id="rId28" Type="http://schemas.openxmlformats.org/officeDocument/2006/relationships/slide" Target="slide14.xml"/><Relationship Id="rId10" Type="http://schemas.openxmlformats.org/officeDocument/2006/relationships/image" Target="../media/image10.jpeg"/><Relationship Id="rId19" Type="http://schemas.openxmlformats.org/officeDocument/2006/relationships/slide" Target="slide5.xml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slide" Target="slide8.xml"/><Relationship Id="rId27" Type="http://schemas.openxmlformats.org/officeDocument/2006/relationships/slide" Target="slide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3.jpeg"/><Relationship Id="rId18" Type="http://schemas.openxmlformats.org/officeDocument/2006/relationships/slide" Target="slide3.xml"/><Relationship Id="rId26" Type="http://schemas.openxmlformats.org/officeDocument/2006/relationships/slide" Target="slide11.xml"/><Relationship Id="rId3" Type="http://schemas.openxmlformats.org/officeDocument/2006/relationships/audio" Target="../media/audio2.wav"/><Relationship Id="rId21" Type="http://schemas.openxmlformats.org/officeDocument/2006/relationships/slide" Target="slide6.xml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22.jpeg"/><Relationship Id="rId25" Type="http://schemas.openxmlformats.org/officeDocument/2006/relationships/slide" Target="slide10.xml"/><Relationship Id="rId2" Type="http://schemas.openxmlformats.org/officeDocument/2006/relationships/audio" Target="../media/audio1.wav"/><Relationship Id="rId16" Type="http://schemas.openxmlformats.org/officeDocument/2006/relationships/image" Target="../media/image16.jpeg"/><Relationship Id="rId20" Type="http://schemas.openxmlformats.org/officeDocument/2006/relationships/slide" Target="slide5.xml"/><Relationship Id="rId29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slide" Target="slide9.xml"/><Relationship Id="rId5" Type="http://schemas.openxmlformats.org/officeDocument/2006/relationships/image" Target="../media/image21.jpeg"/><Relationship Id="rId15" Type="http://schemas.openxmlformats.org/officeDocument/2006/relationships/image" Target="../media/image15.jpeg"/><Relationship Id="rId23" Type="http://schemas.openxmlformats.org/officeDocument/2006/relationships/slide" Target="slide8.xml"/><Relationship Id="rId28" Type="http://schemas.openxmlformats.org/officeDocument/2006/relationships/slide" Target="slide13.xml"/><Relationship Id="rId10" Type="http://schemas.openxmlformats.org/officeDocument/2006/relationships/image" Target="../media/image10.jpeg"/><Relationship Id="rId19" Type="http://schemas.openxmlformats.org/officeDocument/2006/relationships/slide" Target="slide4.xml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slide" Target="slide7.xml"/><Relationship Id="rId27" Type="http://schemas.openxmlformats.org/officeDocument/2006/relationships/slide" Target="slide12.xml"/><Relationship Id="rId30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slide" Target="slide3.xml"/><Relationship Id="rId26" Type="http://schemas.openxmlformats.org/officeDocument/2006/relationships/slide" Target="slide11.xml"/><Relationship Id="rId3" Type="http://schemas.openxmlformats.org/officeDocument/2006/relationships/audio" Target="../media/audio2.wav"/><Relationship Id="rId21" Type="http://schemas.openxmlformats.org/officeDocument/2006/relationships/slide" Target="slide6.xml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24.jpeg"/><Relationship Id="rId25" Type="http://schemas.openxmlformats.org/officeDocument/2006/relationships/slide" Target="slide10.xml"/><Relationship Id="rId2" Type="http://schemas.openxmlformats.org/officeDocument/2006/relationships/audio" Target="../media/audio1.wav"/><Relationship Id="rId16" Type="http://schemas.openxmlformats.org/officeDocument/2006/relationships/image" Target="../media/image16.jpeg"/><Relationship Id="rId20" Type="http://schemas.openxmlformats.org/officeDocument/2006/relationships/slide" Target="slide5.xml"/><Relationship Id="rId29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slide" Target="slide9.xml"/><Relationship Id="rId5" Type="http://schemas.openxmlformats.org/officeDocument/2006/relationships/image" Target="../media/image23.jpeg"/><Relationship Id="rId15" Type="http://schemas.openxmlformats.org/officeDocument/2006/relationships/image" Target="../media/image15.jpeg"/><Relationship Id="rId23" Type="http://schemas.openxmlformats.org/officeDocument/2006/relationships/slide" Target="slide8.xml"/><Relationship Id="rId28" Type="http://schemas.openxmlformats.org/officeDocument/2006/relationships/slide" Target="slide13.xml"/><Relationship Id="rId10" Type="http://schemas.openxmlformats.org/officeDocument/2006/relationships/image" Target="../media/image10.jpeg"/><Relationship Id="rId19" Type="http://schemas.openxmlformats.org/officeDocument/2006/relationships/slide" Target="slide4.xml"/><Relationship Id="rId4" Type="http://schemas.openxmlformats.org/officeDocument/2006/relationships/image" Target="../media/image4.jpeg"/><Relationship Id="rId9" Type="http://schemas.openxmlformats.org/officeDocument/2006/relationships/image" Target="../media/image5.jpeg"/><Relationship Id="rId14" Type="http://schemas.openxmlformats.org/officeDocument/2006/relationships/image" Target="../media/image14.jpeg"/><Relationship Id="rId22" Type="http://schemas.openxmlformats.org/officeDocument/2006/relationships/slide" Target="slide7.xml"/><Relationship Id="rId27" Type="http://schemas.openxmlformats.org/officeDocument/2006/relationships/slide" Target="slide12.xml"/><Relationship Id="rId30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slide" Target="slide3.xml"/><Relationship Id="rId26" Type="http://schemas.openxmlformats.org/officeDocument/2006/relationships/slide" Target="slide11.xml"/><Relationship Id="rId3" Type="http://schemas.openxmlformats.org/officeDocument/2006/relationships/audio" Target="../media/audio2.wav"/><Relationship Id="rId21" Type="http://schemas.openxmlformats.org/officeDocument/2006/relationships/slide" Target="slide6.xml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26.jpeg"/><Relationship Id="rId25" Type="http://schemas.openxmlformats.org/officeDocument/2006/relationships/slide" Target="slide10.xml"/><Relationship Id="rId2" Type="http://schemas.openxmlformats.org/officeDocument/2006/relationships/audio" Target="../media/audio1.wav"/><Relationship Id="rId16" Type="http://schemas.openxmlformats.org/officeDocument/2006/relationships/image" Target="../media/image16.jpeg"/><Relationship Id="rId20" Type="http://schemas.openxmlformats.org/officeDocument/2006/relationships/slide" Target="slide5.xml"/><Relationship Id="rId29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5.jpeg"/><Relationship Id="rId24" Type="http://schemas.openxmlformats.org/officeDocument/2006/relationships/slide" Target="slide9.xml"/><Relationship Id="rId5" Type="http://schemas.openxmlformats.org/officeDocument/2006/relationships/image" Target="../media/image25.jpeg"/><Relationship Id="rId15" Type="http://schemas.openxmlformats.org/officeDocument/2006/relationships/image" Target="../media/image15.jpeg"/><Relationship Id="rId23" Type="http://schemas.openxmlformats.org/officeDocument/2006/relationships/slide" Target="slide8.xml"/><Relationship Id="rId28" Type="http://schemas.openxmlformats.org/officeDocument/2006/relationships/slide" Target="slide13.xml"/><Relationship Id="rId10" Type="http://schemas.openxmlformats.org/officeDocument/2006/relationships/image" Target="../media/image10.jpeg"/><Relationship Id="rId19" Type="http://schemas.openxmlformats.org/officeDocument/2006/relationships/slide" Target="slide4.xml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slide" Target="slide7.xml"/><Relationship Id="rId27" Type="http://schemas.openxmlformats.org/officeDocument/2006/relationships/slide" Target="slide12.xml"/><Relationship Id="rId30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5.jpeg"/><Relationship Id="rId18" Type="http://schemas.openxmlformats.org/officeDocument/2006/relationships/slide" Target="slide3.xml"/><Relationship Id="rId26" Type="http://schemas.openxmlformats.org/officeDocument/2006/relationships/slide" Target="slide11.xml"/><Relationship Id="rId3" Type="http://schemas.openxmlformats.org/officeDocument/2006/relationships/audio" Target="../media/audio2.wav"/><Relationship Id="rId21" Type="http://schemas.openxmlformats.org/officeDocument/2006/relationships/slide" Target="slide6.xml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28.jpeg"/><Relationship Id="rId25" Type="http://schemas.openxmlformats.org/officeDocument/2006/relationships/slide" Target="slide10.xml"/><Relationship Id="rId2" Type="http://schemas.openxmlformats.org/officeDocument/2006/relationships/audio" Target="../media/audio1.wav"/><Relationship Id="rId16" Type="http://schemas.openxmlformats.org/officeDocument/2006/relationships/image" Target="../media/image16.jpeg"/><Relationship Id="rId20" Type="http://schemas.openxmlformats.org/officeDocument/2006/relationships/slide" Target="slide5.xml"/><Relationship Id="rId29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24" Type="http://schemas.openxmlformats.org/officeDocument/2006/relationships/slide" Target="slide9.xml"/><Relationship Id="rId5" Type="http://schemas.openxmlformats.org/officeDocument/2006/relationships/image" Target="../media/image27.jpeg"/><Relationship Id="rId15" Type="http://schemas.openxmlformats.org/officeDocument/2006/relationships/image" Target="../media/image15.jpeg"/><Relationship Id="rId23" Type="http://schemas.openxmlformats.org/officeDocument/2006/relationships/slide" Target="slide8.xml"/><Relationship Id="rId28" Type="http://schemas.openxmlformats.org/officeDocument/2006/relationships/slide" Target="slide13.xml"/><Relationship Id="rId10" Type="http://schemas.openxmlformats.org/officeDocument/2006/relationships/image" Target="../media/image10.jpeg"/><Relationship Id="rId19" Type="http://schemas.openxmlformats.org/officeDocument/2006/relationships/slide" Target="slide4.xml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Relationship Id="rId22" Type="http://schemas.openxmlformats.org/officeDocument/2006/relationships/slide" Target="slide7.xml"/><Relationship Id="rId27" Type="http://schemas.openxmlformats.org/officeDocument/2006/relationships/slide" Target="slide12.xml"/><Relationship Id="rId30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>
            <a:hlinkClick r:id="" action="ppaction://hlinkshowjump?jump=nextslide"/>
          </p:cNvPr>
          <p:cNvSpPr/>
          <p:nvPr/>
        </p:nvSpPr>
        <p:spPr>
          <a:xfrm>
            <a:off x="8072462" y="6165304"/>
            <a:ext cx="785818" cy="428628"/>
          </a:xfrm>
          <a:prstGeom prst="rightArrow">
            <a:avLst/>
          </a:prstGeom>
          <a:solidFill>
            <a:schemeClr val="bg1"/>
          </a:soli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2464776" y="2132855"/>
            <a:ext cx="4449106" cy="2954921"/>
            <a:chOff x="1857356" y="2000240"/>
            <a:chExt cx="4280440" cy="3141843"/>
          </a:xfrm>
        </p:grpSpPr>
        <p:pic>
          <p:nvPicPr>
            <p:cNvPr id="9" name="Picture 3" descr="C:\Users\Наталья\Desktop\мой\сказки\korgekvaliteedilised_pildid_lg7000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857356" y="2000240"/>
              <a:ext cx="4280440" cy="3141843"/>
            </a:xfrm>
            <a:prstGeom prst="rect">
              <a:avLst/>
            </a:prstGeom>
            <a:noFill/>
            <a:effectLst>
              <a:softEdge rad="12700"/>
            </a:effectLst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143108" y="2285992"/>
              <a:ext cx="3703001" cy="228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0" y="980728"/>
            <a:ext cx="9094480" cy="1657975"/>
          </a:xfrm>
          <a:prstGeom prst="rect">
            <a:avLst/>
          </a:prstGeom>
        </p:spPr>
      </p:pic>
      <p:sp>
        <p:nvSpPr>
          <p:cNvPr id="16" name="Управляющая кнопка: документ 15">
            <a:hlinkClick r:id="" action="ppaction://hlinkshowjump?jump=lastslide" highlightClick="1"/>
          </p:cNvPr>
          <p:cNvSpPr/>
          <p:nvPr/>
        </p:nvSpPr>
        <p:spPr>
          <a:xfrm>
            <a:off x="323528" y="5949280"/>
            <a:ext cx="504056" cy="607876"/>
          </a:xfrm>
          <a:prstGeom prst="actionButtonDocument">
            <a:avLst/>
          </a:prstGeom>
          <a:solidFill>
            <a:schemeClr val="bg1"/>
          </a:soli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korgekvaliteedilised_pildid_lg7000.jp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1857364"/>
            <a:ext cx="6409728" cy="4847616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4643438" y="3357562"/>
            <a:ext cx="1357322" cy="10715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1928794" y="2285992"/>
            <a:ext cx="1357322" cy="1071570"/>
          </a:xfrm>
          <a:prstGeom prst="rect">
            <a:avLst/>
          </a:prstGeom>
          <a:blipFill>
            <a:blip r:embed="rId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3286116" y="2285992"/>
            <a:ext cx="1357322" cy="1071570"/>
          </a:xfrm>
          <a:prstGeom prst="rect">
            <a:avLst/>
          </a:prstGeom>
          <a:blipFill>
            <a:blip r:embed="rId7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4643438" y="2285992"/>
            <a:ext cx="1357322" cy="1071570"/>
          </a:xfrm>
          <a:prstGeom prst="rect">
            <a:avLst/>
          </a:prstGeom>
          <a:blipFill>
            <a:blip r:embed="rId8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571472" y="3357562"/>
            <a:ext cx="1357322" cy="1071570"/>
          </a:xfrm>
          <a:prstGeom prst="rect">
            <a:avLst/>
          </a:prstGeom>
          <a:blipFill>
            <a:blip r:embed="rId9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571472" y="4429132"/>
            <a:ext cx="1357322" cy="1071570"/>
          </a:xfrm>
          <a:prstGeom prst="rect">
            <a:avLst/>
          </a:prstGeom>
          <a:blipFill>
            <a:blip r:embed="rId10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1928794" y="3357562"/>
            <a:ext cx="1357322" cy="1071570"/>
          </a:xfrm>
          <a:prstGeom prst="rect">
            <a:avLst/>
          </a:prstGeom>
          <a:blipFill>
            <a:blip r:embed="rId11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1928794" y="4429132"/>
            <a:ext cx="1357322" cy="1071570"/>
          </a:xfrm>
          <a:prstGeom prst="rect">
            <a:avLst/>
          </a:prstGeom>
          <a:blipFill>
            <a:blip r:embed="rId12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3286116" y="3357562"/>
            <a:ext cx="1357322" cy="1071570"/>
          </a:xfrm>
          <a:prstGeom prst="rect">
            <a:avLst/>
          </a:prstGeom>
          <a:blipFill>
            <a:blip r:embed="rId1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3286116" y="4429132"/>
            <a:ext cx="1357322" cy="1071570"/>
          </a:xfrm>
          <a:prstGeom prst="rect">
            <a:avLst/>
          </a:prstGeom>
          <a:blipFill>
            <a:blip r:embed="rId14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571472" y="2285992"/>
            <a:ext cx="1357322" cy="107157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4643438" y="4429132"/>
            <a:ext cx="1357322" cy="1071570"/>
          </a:xfrm>
          <a:prstGeom prst="rect">
            <a:avLst/>
          </a:prstGeom>
          <a:blipFill>
            <a:blip r:embed="rId1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285720" y="214290"/>
            <a:ext cx="57150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Comic Sans MS" pitchFamily="66" charset="0"/>
              </a:rPr>
              <a:t>Ах, ты Петя- простота.</a:t>
            </a:r>
          </a:p>
          <a:p>
            <a:pPr algn="ctr"/>
            <a:r>
              <a:rPr lang="ru-RU" sz="2400" b="1" dirty="0" smtClean="0">
                <a:latin typeface="Comic Sans MS" pitchFamily="66" charset="0"/>
              </a:rPr>
              <a:t>Сплоховал немножко:</a:t>
            </a:r>
          </a:p>
          <a:p>
            <a:pPr algn="ctr"/>
            <a:r>
              <a:rPr lang="ru-RU" sz="2400" b="1" dirty="0" smtClean="0">
                <a:latin typeface="Comic Sans MS" pitchFamily="66" charset="0"/>
              </a:rPr>
              <a:t>Не послушался кота,</a:t>
            </a:r>
          </a:p>
          <a:p>
            <a:pPr algn="ctr"/>
            <a:r>
              <a:rPr lang="ru-RU" sz="2400" b="1" dirty="0" smtClean="0">
                <a:latin typeface="Comic Sans MS" pitchFamily="66" charset="0"/>
              </a:rPr>
              <a:t>Выглянул в окошко.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71472" y="2285992"/>
            <a:ext cx="5429288" cy="3500462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5286380" y="260648"/>
            <a:ext cx="3571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Comic Sans MS" pitchFamily="66" charset="0"/>
              </a:rPr>
              <a:t>«Петушок-золотой гребешок»</a:t>
            </a:r>
            <a:endParaRPr lang="ru-RU" sz="32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34" name="Скругленный прямоугольник 2"/>
          <p:cNvSpPr/>
          <p:nvPr/>
        </p:nvSpPr>
        <p:spPr>
          <a:xfrm>
            <a:off x="6786578" y="2500306"/>
            <a:ext cx="2071702" cy="378621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>
            <a:hlinkClick r:id="rId18" action="ppaction://hlinksldjump"/>
          </p:cNvPr>
          <p:cNvSpPr/>
          <p:nvPr/>
        </p:nvSpPr>
        <p:spPr>
          <a:xfrm>
            <a:off x="6929454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7" name="Скругленный прямоугольник 36">
            <a:hlinkClick r:id="rId19" action="ppaction://hlinksldjump"/>
          </p:cNvPr>
          <p:cNvSpPr/>
          <p:nvPr/>
        </p:nvSpPr>
        <p:spPr>
          <a:xfrm>
            <a:off x="7500958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8" name="Скругленный прямоугольник 37">
            <a:hlinkClick r:id="rId20" action="ppaction://hlinksldjump"/>
          </p:cNvPr>
          <p:cNvSpPr/>
          <p:nvPr/>
        </p:nvSpPr>
        <p:spPr>
          <a:xfrm>
            <a:off x="8072462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3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9" name="Скругленный прямоугольник 38">
            <a:hlinkClick r:id="rId21" action="ppaction://hlinksldjump"/>
          </p:cNvPr>
          <p:cNvSpPr/>
          <p:nvPr/>
        </p:nvSpPr>
        <p:spPr>
          <a:xfrm>
            <a:off x="6929454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4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0" name="Скругленный прямоугольник 39">
            <a:hlinkClick r:id="rId22" action="ppaction://hlinksldjump"/>
          </p:cNvPr>
          <p:cNvSpPr/>
          <p:nvPr/>
        </p:nvSpPr>
        <p:spPr>
          <a:xfrm>
            <a:off x="7500958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5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1" name="Скругленный прямоугольник 40">
            <a:hlinkClick r:id="rId23" action="ppaction://hlinksldjump"/>
          </p:cNvPr>
          <p:cNvSpPr/>
          <p:nvPr/>
        </p:nvSpPr>
        <p:spPr>
          <a:xfrm>
            <a:off x="8072462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6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2" name="Скругленный прямоугольник 41">
            <a:hlinkClick r:id="rId24" action="ppaction://hlinksldjump"/>
          </p:cNvPr>
          <p:cNvSpPr/>
          <p:nvPr/>
        </p:nvSpPr>
        <p:spPr>
          <a:xfrm>
            <a:off x="6929454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7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3" name="Скругленный прямоугольник 42">
            <a:hlinkClick r:id="rId25" action="ppaction://hlinksldjump"/>
          </p:cNvPr>
          <p:cNvSpPr/>
          <p:nvPr/>
        </p:nvSpPr>
        <p:spPr>
          <a:xfrm>
            <a:off x="7500958" y="3857628"/>
            <a:ext cx="571504" cy="571504"/>
          </a:xfrm>
          <a:prstGeom prst="roundRect">
            <a:avLst/>
          </a:prstGeom>
          <a:solidFill>
            <a:srgbClr val="FFFF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8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4" name="Скругленный прямоугольник 43">
            <a:hlinkClick r:id="rId26" action="ppaction://hlinksldjump"/>
          </p:cNvPr>
          <p:cNvSpPr/>
          <p:nvPr/>
        </p:nvSpPr>
        <p:spPr>
          <a:xfrm>
            <a:off x="8072462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9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5" name="Скругленный прямоугольник 44">
            <a:hlinkClick r:id="rId27" action="ppaction://hlinksldjump"/>
          </p:cNvPr>
          <p:cNvSpPr/>
          <p:nvPr/>
        </p:nvSpPr>
        <p:spPr>
          <a:xfrm>
            <a:off x="6929454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10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6" name="Скругленный прямоугольник 45">
            <a:hlinkClick r:id="rId28" action="ppaction://hlinksldjump"/>
          </p:cNvPr>
          <p:cNvSpPr/>
          <p:nvPr/>
        </p:nvSpPr>
        <p:spPr>
          <a:xfrm>
            <a:off x="7500958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7" name="Скругленный прямоугольник 46">
            <a:hlinkClick r:id="rId29" action="ppaction://hlinksldjump"/>
          </p:cNvPr>
          <p:cNvSpPr/>
          <p:nvPr/>
        </p:nvSpPr>
        <p:spPr>
          <a:xfrm>
            <a:off x="8072462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>
            <a:hlinkClick r:id="" action="ppaction://hlinkshowjump?jump=endshow"/>
          </p:cNvPr>
          <p:cNvSpPr/>
          <p:nvPr/>
        </p:nvSpPr>
        <p:spPr>
          <a:xfrm>
            <a:off x="7072330" y="5786454"/>
            <a:ext cx="1500198" cy="357190"/>
          </a:xfrm>
          <a:prstGeom prst="rect">
            <a:avLst/>
          </a:prstGeom>
          <a:solidFill>
            <a:srgbClr val="0070C0"/>
          </a:soli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выключить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2" name="Управляющая кнопка: сведения 61">
            <a:hlinkClick r:id="" action="ppaction://hlinkshowjump?jump=lastslide" highlightClick="1"/>
          </p:cNvPr>
          <p:cNvSpPr/>
          <p:nvPr/>
        </p:nvSpPr>
        <p:spPr>
          <a:xfrm>
            <a:off x="8001024" y="5143512"/>
            <a:ext cx="571504" cy="500066"/>
          </a:xfrm>
          <a:prstGeom prst="actionButtonInformation">
            <a:avLst/>
          </a:prstGeom>
          <a:solidFill>
            <a:srgbClr val="EEEE54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Управляющая кнопка: домой 62">
            <a:hlinkClick r:id="rId30" action="ppaction://hlinksldjump" highlightClick="1"/>
          </p:cNvPr>
          <p:cNvSpPr/>
          <p:nvPr/>
        </p:nvSpPr>
        <p:spPr>
          <a:xfrm>
            <a:off x="7072330" y="5143512"/>
            <a:ext cx="571504" cy="500066"/>
          </a:xfrm>
          <a:prstGeom prst="actionButtonHome">
            <a:avLst/>
          </a:prstGeom>
          <a:solidFill>
            <a:srgbClr val="EEEE54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3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32" grpId="0" animBg="1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korgekvaliteedilised_pildid_lg7000.jp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1857364"/>
            <a:ext cx="6409728" cy="4847616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571472" y="4429132"/>
            <a:ext cx="1357322" cy="10715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1928794" y="2285992"/>
            <a:ext cx="1357322" cy="1071570"/>
          </a:xfrm>
          <a:prstGeom prst="rect">
            <a:avLst/>
          </a:prstGeom>
          <a:blipFill>
            <a:blip r:embed="rId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3286116" y="2285992"/>
            <a:ext cx="1357322" cy="1071570"/>
          </a:xfrm>
          <a:prstGeom prst="rect">
            <a:avLst/>
          </a:prstGeom>
          <a:blipFill>
            <a:blip r:embed="rId7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4643438" y="2285992"/>
            <a:ext cx="1357322" cy="1071570"/>
          </a:xfrm>
          <a:prstGeom prst="rect">
            <a:avLst/>
          </a:prstGeom>
          <a:blipFill>
            <a:blip r:embed="rId8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571472" y="3357562"/>
            <a:ext cx="1357322" cy="1071570"/>
          </a:xfrm>
          <a:prstGeom prst="rect">
            <a:avLst/>
          </a:prstGeom>
          <a:blipFill>
            <a:blip r:embed="rId9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571472" y="2285992"/>
            <a:ext cx="1357322" cy="107157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1928794" y="3357562"/>
            <a:ext cx="1357322" cy="1071570"/>
          </a:xfrm>
          <a:prstGeom prst="rect">
            <a:avLst/>
          </a:prstGeom>
          <a:blipFill>
            <a:blip r:embed="rId11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1928794" y="4429132"/>
            <a:ext cx="1357322" cy="1071570"/>
          </a:xfrm>
          <a:prstGeom prst="rect">
            <a:avLst/>
          </a:prstGeom>
          <a:blipFill>
            <a:blip r:embed="rId12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3286116" y="3357562"/>
            <a:ext cx="1357322" cy="1071570"/>
          </a:xfrm>
          <a:prstGeom prst="rect">
            <a:avLst/>
          </a:prstGeom>
          <a:blipFill>
            <a:blip r:embed="rId1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3286116" y="4429132"/>
            <a:ext cx="1357322" cy="1071570"/>
          </a:xfrm>
          <a:prstGeom prst="rect">
            <a:avLst/>
          </a:prstGeom>
          <a:blipFill>
            <a:blip r:embed="rId14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4643438" y="3357562"/>
            <a:ext cx="1357322" cy="107157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4643438" y="4429132"/>
            <a:ext cx="1357322" cy="1071570"/>
          </a:xfrm>
          <a:prstGeom prst="rect">
            <a:avLst/>
          </a:prstGeom>
          <a:blipFill>
            <a:blip r:embed="rId1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285720" y="142852"/>
            <a:ext cx="607223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Comic Sans MS" pitchFamily="66" charset="0"/>
              </a:rPr>
              <a:t>Невысокая избушка: в ней живут лиса , лягушка, мышка , заяц , серый волк - в крепкой дружбе знают толк.</a:t>
            </a:r>
          </a:p>
          <a:p>
            <a:r>
              <a:rPr lang="ru-RU" sz="2400" b="1" dirty="0" smtClean="0">
                <a:latin typeface="Comic Sans MS" pitchFamily="66" charset="0"/>
              </a:rPr>
              <a:t>К ним ещё медведь просился,</a:t>
            </a:r>
          </a:p>
          <a:p>
            <a:r>
              <a:rPr lang="ru-RU" sz="2400" b="1" dirty="0" smtClean="0">
                <a:latin typeface="Comic Sans MS" pitchFamily="66" charset="0"/>
              </a:rPr>
              <a:t>только он не поместился.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571472" y="2285992"/>
            <a:ext cx="5429288" cy="3500462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5868144" y="548680"/>
            <a:ext cx="2990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Comic Sans MS" pitchFamily="66" charset="0"/>
              </a:rPr>
              <a:t>«Теремок»</a:t>
            </a:r>
            <a:endParaRPr lang="ru-RU" sz="32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34" name="Скругленный прямоугольник 2"/>
          <p:cNvSpPr/>
          <p:nvPr/>
        </p:nvSpPr>
        <p:spPr>
          <a:xfrm>
            <a:off x="6786578" y="2500306"/>
            <a:ext cx="2071702" cy="378621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>
            <a:hlinkClick r:id="rId18" action="ppaction://hlinksldjump"/>
          </p:cNvPr>
          <p:cNvSpPr/>
          <p:nvPr/>
        </p:nvSpPr>
        <p:spPr>
          <a:xfrm>
            <a:off x="6929454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7" name="Скругленный прямоугольник 36">
            <a:hlinkClick r:id="rId19" action="ppaction://hlinksldjump"/>
          </p:cNvPr>
          <p:cNvSpPr/>
          <p:nvPr/>
        </p:nvSpPr>
        <p:spPr>
          <a:xfrm>
            <a:off x="7500958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8" name="Скругленный прямоугольник 37">
            <a:hlinkClick r:id="rId20" action="ppaction://hlinksldjump"/>
          </p:cNvPr>
          <p:cNvSpPr/>
          <p:nvPr/>
        </p:nvSpPr>
        <p:spPr>
          <a:xfrm>
            <a:off x="8072462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3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9" name="Скругленный прямоугольник 38">
            <a:hlinkClick r:id="rId21" action="ppaction://hlinksldjump"/>
          </p:cNvPr>
          <p:cNvSpPr/>
          <p:nvPr/>
        </p:nvSpPr>
        <p:spPr>
          <a:xfrm>
            <a:off x="6929454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4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0" name="Скругленный прямоугольник 39">
            <a:hlinkClick r:id="rId22" action="ppaction://hlinksldjump"/>
          </p:cNvPr>
          <p:cNvSpPr/>
          <p:nvPr/>
        </p:nvSpPr>
        <p:spPr>
          <a:xfrm>
            <a:off x="7500958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5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1" name="Скругленный прямоугольник 40">
            <a:hlinkClick r:id="rId23" action="ppaction://hlinksldjump"/>
          </p:cNvPr>
          <p:cNvSpPr/>
          <p:nvPr/>
        </p:nvSpPr>
        <p:spPr>
          <a:xfrm>
            <a:off x="8072462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6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2" name="Скругленный прямоугольник 41">
            <a:hlinkClick r:id="rId24" action="ppaction://hlinksldjump"/>
          </p:cNvPr>
          <p:cNvSpPr/>
          <p:nvPr/>
        </p:nvSpPr>
        <p:spPr>
          <a:xfrm>
            <a:off x="6929454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7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3" name="Скругленный прямоугольник 42">
            <a:hlinkClick r:id="rId25" action="ppaction://hlinksldjump"/>
          </p:cNvPr>
          <p:cNvSpPr/>
          <p:nvPr/>
        </p:nvSpPr>
        <p:spPr>
          <a:xfrm>
            <a:off x="7500958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8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4" name="Скругленный прямоугольник 43">
            <a:hlinkClick r:id="rId26" action="ppaction://hlinksldjump"/>
          </p:cNvPr>
          <p:cNvSpPr/>
          <p:nvPr/>
        </p:nvSpPr>
        <p:spPr>
          <a:xfrm>
            <a:off x="8072462" y="3857628"/>
            <a:ext cx="571504" cy="571504"/>
          </a:xfrm>
          <a:prstGeom prst="roundRect">
            <a:avLst/>
          </a:prstGeom>
          <a:solidFill>
            <a:srgbClr val="FFFF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9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5" name="Скругленный прямоугольник 44">
            <a:hlinkClick r:id="rId27" action="ppaction://hlinksldjump"/>
          </p:cNvPr>
          <p:cNvSpPr/>
          <p:nvPr/>
        </p:nvSpPr>
        <p:spPr>
          <a:xfrm>
            <a:off x="6929454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10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6" name="Скругленный прямоугольник 45">
            <a:hlinkClick r:id="rId28" action="ppaction://hlinksldjump"/>
          </p:cNvPr>
          <p:cNvSpPr/>
          <p:nvPr/>
        </p:nvSpPr>
        <p:spPr>
          <a:xfrm>
            <a:off x="7500958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7" name="Скругленный прямоугольник 46">
            <a:hlinkClick r:id="rId29" action="ppaction://hlinksldjump"/>
          </p:cNvPr>
          <p:cNvSpPr/>
          <p:nvPr/>
        </p:nvSpPr>
        <p:spPr>
          <a:xfrm>
            <a:off x="8072462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>
            <a:hlinkClick r:id="" action="ppaction://hlinkshowjump?jump=endshow"/>
          </p:cNvPr>
          <p:cNvSpPr/>
          <p:nvPr/>
        </p:nvSpPr>
        <p:spPr>
          <a:xfrm>
            <a:off x="7072330" y="5786454"/>
            <a:ext cx="1500198" cy="357190"/>
          </a:xfrm>
          <a:prstGeom prst="rect">
            <a:avLst/>
          </a:prstGeom>
          <a:solidFill>
            <a:srgbClr val="0070C0"/>
          </a:soli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выключить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2" name="Управляющая кнопка: сведения 61">
            <a:hlinkClick r:id="" action="ppaction://hlinkshowjump?jump=lastslide" highlightClick="1"/>
          </p:cNvPr>
          <p:cNvSpPr/>
          <p:nvPr/>
        </p:nvSpPr>
        <p:spPr>
          <a:xfrm>
            <a:off x="8001024" y="5143512"/>
            <a:ext cx="571504" cy="500066"/>
          </a:xfrm>
          <a:prstGeom prst="actionButtonInformation">
            <a:avLst/>
          </a:prstGeom>
          <a:solidFill>
            <a:srgbClr val="EEEE54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Управляющая кнопка: домой 62">
            <a:hlinkClick r:id="rId30" action="ppaction://hlinksldjump" highlightClick="1"/>
          </p:cNvPr>
          <p:cNvSpPr/>
          <p:nvPr/>
        </p:nvSpPr>
        <p:spPr>
          <a:xfrm>
            <a:off x="7072330" y="5143512"/>
            <a:ext cx="571504" cy="500066"/>
          </a:xfrm>
          <a:prstGeom prst="actionButtonHome">
            <a:avLst/>
          </a:prstGeom>
          <a:solidFill>
            <a:srgbClr val="EEEE54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3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32" grpId="0" animBg="1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korgekvaliteedilised_pildid_lg7000.jp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1857364"/>
            <a:ext cx="6409728" cy="4847616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1928794" y="4429132"/>
            <a:ext cx="1357322" cy="107157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1928794" y="2285992"/>
            <a:ext cx="1357322" cy="1071570"/>
          </a:xfrm>
          <a:prstGeom prst="rect">
            <a:avLst/>
          </a:prstGeom>
          <a:blipFill>
            <a:blip r:embed="rId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3286116" y="2285992"/>
            <a:ext cx="1357322" cy="1071570"/>
          </a:xfrm>
          <a:prstGeom prst="rect">
            <a:avLst/>
          </a:prstGeom>
          <a:blipFill>
            <a:blip r:embed="rId7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4643438" y="2285992"/>
            <a:ext cx="1357322" cy="1071570"/>
          </a:xfrm>
          <a:prstGeom prst="rect">
            <a:avLst/>
          </a:prstGeom>
          <a:blipFill>
            <a:blip r:embed="rId8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571472" y="3357562"/>
            <a:ext cx="1357322" cy="1071570"/>
          </a:xfrm>
          <a:prstGeom prst="rect">
            <a:avLst/>
          </a:prstGeom>
          <a:blipFill>
            <a:blip r:embed="rId9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571472" y="4429132"/>
            <a:ext cx="1357322" cy="1071570"/>
          </a:xfrm>
          <a:prstGeom prst="rect">
            <a:avLst/>
          </a:prstGeom>
          <a:blipFill>
            <a:blip r:embed="rId10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1928794" y="3357562"/>
            <a:ext cx="1357322" cy="1071570"/>
          </a:xfrm>
          <a:prstGeom prst="rect">
            <a:avLst/>
          </a:prstGeom>
          <a:blipFill>
            <a:blip r:embed="rId11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571472" y="2285992"/>
            <a:ext cx="1357322" cy="107157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3286116" y="3357562"/>
            <a:ext cx="1357322" cy="1071570"/>
          </a:xfrm>
          <a:prstGeom prst="rect">
            <a:avLst/>
          </a:prstGeom>
          <a:blipFill>
            <a:blip r:embed="rId1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3286116" y="4429132"/>
            <a:ext cx="1357322" cy="1071570"/>
          </a:xfrm>
          <a:prstGeom prst="rect">
            <a:avLst/>
          </a:prstGeom>
          <a:blipFill>
            <a:blip r:embed="rId14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4643438" y="3357562"/>
            <a:ext cx="1357322" cy="1071570"/>
          </a:xfrm>
          <a:prstGeom prst="rect">
            <a:avLst/>
          </a:prstGeom>
          <a:blipFill>
            <a:blip r:embed="rId1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4643438" y="4429132"/>
            <a:ext cx="1357322" cy="1071570"/>
          </a:xfrm>
          <a:prstGeom prst="rect">
            <a:avLst/>
          </a:prstGeom>
          <a:blipFill>
            <a:blip r:embed="rId1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285720" y="214290"/>
            <a:ext cx="57150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Comic Sans MS" pitchFamily="66" charset="0"/>
              </a:rPr>
              <a:t>Колотил да колотил </a:t>
            </a:r>
          </a:p>
          <a:p>
            <a:pPr algn="ctr"/>
            <a:r>
              <a:rPr lang="ru-RU" sz="2400" b="1" dirty="0" smtClean="0">
                <a:latin typeface="Comic Sans MS" pitchFamily="66" charset="0"/>
              </a:rPr>
              <a:t>По  тарелке носом,</a:t>
            </a:r>
            <a:br>
              <a:rPr lang="ru-RU" sz="2400" b="1" dirty="0" smtClean="0">
                <a:latin typeface="Comic Sans MS" pitchFamily="66" charset="0"/>
              </a:rPr>
            </a:br>
            <a:r>
              <a:rPr lang="ru-RU" sz="2400" b="1" dirty="0" smtClean="0">
                <a:latin typeface="Comic Sans MS" pitchFamily="66" charset="0"/>
              </a:rPr>
              <a:t>Ничего не проглотил</a:t>
            </a:r>
          </a:p>
          <a:p>
            <a:pPr algn="ctr"/>
            <a:r>
              <a:rPr lang="ru-RU" sz="2400" b="1" dirty="0" smtClean="0">
                <a:latin typeface="Comic Sans MS" pitchFamily="66" charset="0"/>
              </a:rPr>
              <a:t> и  остался с носом.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71472" y="2285992"/>
            <a:ext cx="5429288" cy="3500462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5357818" y="335558"/>
            <a:ext cx="35004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Comic Sans MS" pitchFamily="66" charset="0"/>
              </a:rPr>
              <a:t>«Лиса и журавль»</a:t>
            </a:r>
            <a:endParaRPr lang="ru-RU" sz="32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34" name="Скругленный прямоугольник 2"/>
          <p:cNvSpPr/>
          <p:nvPr/>
        </p:nvSpPr>
        <p:spPr>
          <a:xfrm>
            <a:off x="6786578" y="2500306"/>
            <a:ext cx="2071702" cy="378621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>
            <a:hlinkClick r:id="rId17" action="ppaction://hlinksldjump"/>
          </p:cNvPr>
          <p:cNvSpPr/>
          <p:nvPr/>
        </p:nvSpPr>
        <p:spPr>
          <a:xfrm>
            <a:off x="6929454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7" name="Скругленный прямоугольник 36">
            <a:hlinkClick r:id="rId18" action="ppaction://hlinksldjump"/>
          </p:cNvPr>
          <p:cNvSpPr/>
          <p:nvPr/>
        </p:nvSpPr>
        <p:spPr>
          <a:xfrm>
            <a:off x="7500958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8" name="Скругленный прямоугольник 37">
            <a:hlinkClick r:id="rId19" action="ppaction://hlinksldjump"/>
          </p:cNvPr>
          <p:cNvSpPr/>
          <p:nvPr/>
        </p:nvSpPr>
        <p:spPr>
          <a:xfrm>
            <a:off x="8072462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3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9" name="Скругленный прямоугольник 38">
            <a:hlinkClick r:id="rId20" action="ppaction://hlinksldjump"/>
          </p:cNvPr>
          <p:cNvSpPr/>
          <p:nvPr/>
        </p:nvSpPr>
        <p:spPr>
          <a:xfrm>
            <a:off x="6929454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4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0" name="Скругленный прямоугольник 39">
            <a:hlinkClick r:id="rId21" action="ppaction://hlinksldjump"/>
          </p:cNvPr>
          <p:cNvSpPr/>
          <p:nvPr/>
        </p:nvSpPr>
        <p:spPr>
          <a:xfrm>
            <a:off x="7500958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5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1" name="Скругленный прямоугольник 40">
            <a:hlinkClick r:id="rId22" action="ppaction://hlinksldjump"/>
          </p:cNvPr>
          <p:cNvSpPr/>
          <p:nvPr/>
        </p:nvSpPr>
        <p:spPr>
          <a:xfrm>
            <a:off x="8072462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6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2" name="Скругленный прямоугольник 41">
            <a:hlinkClick r:id="rId23" action="ppaction://hlinksldjump"/>
          </p:cNvPr>
          <p:cNvSpPr/>
          <p:nvPr/>
        </p:nvSpPr>
        <p:spPr>
          <a:xfrm>
            <a:off x="6929454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7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3" name="Скругленный прямоугольник 42">
            <a:hlinkClick r:id="rId24" action="ppaction://hlinksldjump"/>
          </p:cNvPr>
          <p:cNvSpPr/>
          <p:nvPr/>
        </p:nvSpPr>
        <p:spPr>
          <a:xfrm>
            <a:off x="7500958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8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4" name="Скругленный прямоугольник 43">
            <a:hlinkClick r:id="rId25" action="ppaction://hlinksldjump"/>
          </p:cNvPr>
          <p:cNvSpPr/>
          <p:nvPr/>
        </p:nvSpPr>
        <p:spPr>
          <a:xfrm>
            <a:off x="8072462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9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5" name="Скругленный прямоугольник 44">
            <a:hlinkClick r:id="rId26" action="ppaction://hlinksldjump"/>
          </p:cNvPr>
          <p:cNvSpPr/>
          <p:nvPr/>
        </p:nvSpPr>
        <p:spPr>
          <a:xfrm>
            <a:off x="6929454" y="4429132"/>
            <a:ext cx="571504" cy="571504"/>
          </a:xfrm>
          <a:prstGeom prst="roundRect">
            <a:avLst/>
          </a:prstGeom>
          <a:solidFill>
            <a:srgbClr val="FFFF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10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6" name="Скругленный прямоугольник 45">
            <a:hlinkClick r:id="rId27" action="ppaction://hlinksldjump"/>
          </p:cNvPr>
          <p:cNvSpPr/>
          <p:nvPr/>
        </p:nvSpPr>
        <p:spPr>
          <a:xfrm>
            <a:off x="7500958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7" name="Скругленный прямоугольник 46">
            <a:hlinkClick r:id="rId28" action="ppaction://hlinksldjump"/>
          </p:cNvPr>
          <p:cNvSpPr/>
          <p:nvPr/>
        </p:nvSpPr>
        <p:spPr>
          <a:xfrm>
            <a:off x="8072462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>
            <a:hlinkClick r:id="" action="ppaction://hlinkshowjump?jump=endshow"/>
          </p:cNvPr>
          <p:cNvSpPr/>
          <p:nvPr/>
        </p:nvSpPr>
        <p:spPr>
          <a:xfrm>
            <a:off x="7072330" y="5786454"/>
            <a:ext cx="1500198" cy="357190"/>
          </a:xfrm>
          <a:prstGeom prst="rect">
            <a:avLst/>
          </a:prstGeom>
          <a:solidFill>
            <a:srgbClr val="0070C0"/>
          </a:soli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выключить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2" name="Управляющая кнопка: сведения 61">
            <a:hlinkClick r:id="" action="ppaction://hlinkshowjump?jump=lastslide" highlightClick="1"/>
          </p:cNvPr>
          <p:cNvSpPr/>
          <p:nvPr/>
        </p:nvSpPr>
        <p:spPr>
          <a:xfrm>
            <a:off x="8001024" y="5143512"/>
            <a:ext cx="571504" cy="500066"/>
          </a:xfrm>
          <a:prstGeom prst="actionButtonInformation">
            <a:avLst/>
          </a:prstGeom>
          <a:solidFill>
            <a:srgbClr val="EEEE54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Управляющая кнопка: домой 62">
            <a:hlinkClick r:id="rId29" action="ppaction://hlinksldjump" highlightClick="1"/>
          </p:cNvPr>
          <p:cNvSpPr/>
          <p:nvPr/>
        </p:nvSpPr>
        <p:spPr>
          <a:xfrm>
            <a:off x="7072330" y="5143512"/>
            <a:ext cx="571504" cy="500066"/>
          </a:xfrm>
          <a:prstGeom prst="actionButtonHome">
            <a:avLst/>
          </a:prstGeom>
          <a:solidFill>
            <a:srgbClr val="EEEE54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3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32" grpId="0" animBg="1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korgekvaliteedilised_pildid_lg7000.jp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1857364"/>
            <a:ext cx="6409728" cy="4847616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3286116" y="4429132"/>
            <a:ext cx="1357322" cy="107157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1928794" y="2285992"/>
            <a:ext cx="1357322" cy="1071570"/>
          </a:xfrm>
          <a:prstGeom prst="rect">
            <a:avLst/>
          </a:prstGeom>
          <a:blipFill>
            <a:blip r:embed="rId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3286116" y="2285992"/>
            <a:ext cx="1357322" cy="1071570"/>
          </a:xfrm>
          <a:prstGeom prst="rect">
            <a:avLst/>
          </a:prstGeom>
          <a:blipFill>
            <a:blip r:embed="rId7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4643438" y="2285992"/>
            <a:ext cx="1357322" cy="1071570"/>
          </a:xfrm>
          <a:prstGeom prst="rect">
            <a:avLst/>
          </a:prstGeom>
          <a:blipFill>
            <a:blip r:embed="rId8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571472" y="3357562"/>
            <a:ext cx="1357322" cy="1071570"/>
          </a:xfrm>
          <a:prstGeom prst="rect">
            <a:avLst/>
          </a:prstGeom>
          <a:blipFill>
            <a:blip r:embed="rId9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571472" y="4429132"/>
            <a:ext cx="1357322" cy="1071570"/>
          </a:xfrm>
          <a:prstGeom prst="rect">
            <a:avLst/>
          </a:prstGeom>
          <a:blipFill>
            <a:blip r:embed="rId10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1928794" y="3357562"/>
            <a:ext cx="1357322" cy="1071570"/>
          </a:xfrm>
          <a:prstGeom prst="rect">
            <a:avLst/>
          </a:prstGeom>
          <a:blipFill>
            <a:blip r:embed="rId11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1928794" y="4429132"/>
            <a:ext cx="1357322" cy="1071570"/>
          </a:xfrm>
          <a:prstGeom prst="rect">
            <a:avLst/>
          </a:prstGeom>
          <a:blipFill>
            <a:blip r:embed="rId12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3286116" y="3357562"/>
            <a:ext cx="1357322" cy="1071570"/>
          </a:xfrm>
          <a:prstGeom prst="rect">
            <a:avLst/>
          </a:prstGeom>
          <a:blipFill>
            <a:blip r:embed="rId1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571472" y="2285992"/>
            <a:ext cx="1357322" cy="107157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4643438" y="3357562"/>
            <a:ext cx="1357322" cy="1071570"/>
          </a:xfrm>
          <a:prstGeom prst="rect">
            <a:avLst/>
          </a:prstGeom>
          <a:blipFill>
            <a:blip r:embed="rId1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4643438" y="4429132"/>
            <a:ext cx="1357322" cy="1071570"/>
          </a:xfrm>
          <a:prstGeom prst="rect">
            <a:avLst/>
          </a:prstGeom>
          <a:blipFill>
            <a:blip r:embed="rId1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285720" y="214290"/>
            <a:ext cx="57150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Comic Sans MS" pitchFamily="66" charset="0"/>
              </a:rPr>
              <a:t>Вырастил однажды дед</a:t>
            </a:r>
          </a:p>
          <a:p>
            <a:pPr algn="ctr"/>
            <a:r>
              <a:rPr lang="ru-RU" sz="2400" b="1" dirty="0" smtClean="0">
                <a:latin typeface="Comic Sans MS" pitchFamily="66" charset="0"/>
              </a:rPr>
              <a:t>Этот овощ на обед,</a:t>
            </a:r>
          </a:p>
          <a:p>
            <a:pPr algn="ctr"/>
            <a:r>
              <a:rPr lang="ru-RU" sz="2400" b="1" dirty="0" smtClean="0">
                <a:latin typeface="Comic Sans MS" pitchFamily="66" charset="0"/>
              </a:rPr>
              <a:t>А потом его тащил</a:t>
            </a:r>
          </a:p>
          <a:p>
            <a:pPr algn="ctr"/>
            <a:r>
              <a:rPr lang="ru-RU" sz="2400" b="1" dirty="0" smtClean="0">
                <a:latin typeface="Comic Sans MS" pitchFamily="66" charset="0"/>
              </a:rPr>
              <a:t>Вместе с бабкой что есть сил…</a:t>
            </a:r>
          </a:p>
          <a:p>
            <a:pPr algn="ctr"/>
            <a:r>
              <a:rPr lang="ru-RU" sz="2400" dirty="0" smtClean="0">
                <a:latin typeface="Comic Sans MS" pitchFamily="66" charset="0"/>
              </a:rPr>
              <a:t/>
            </a:r>
            <a:br>
              <a:rPr lang="ru-RU" sz="2400" dirty="0" smtClean="0">
                <a:latin typeface="Comic Sans MS" pitchFamily="66" charset="0"/>
              </a:rPr>
            </a:br>
            <a:endParaRPr lang="ru-RU" sz="2400" dirty="0">
              <a:latin typeface="Comic Sans MS" pitchFamily="66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71472" y="2285992"/>
            <a:ext cx="5429288" cy="3500462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5572132" y="476672"/>
            <a:ext cx="3214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Comic Sans MS" pitchFamily="66" charset="0"/>
              </a:rPr>
              <a:t>«Репка»</a:t>
            </a:r>
            <a:endParaRPr lang="ru-RU" sz="32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34" name="Скругленный прямоугольник 2"/>
          <p:cNvSpPr/>
          <p:nvPr/>
        </p:nvSpPr>
        <p:spPr>
          <a:xfrm>
            <a:off x="6786578" y="2500306"/>
            <a:ext cx="2071702" cy="378621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>
            <a:hlinkClick r:id="rId17" action="ppaction://hlinksldjump"/>
          </p:cNvPr>
          <p:cNvSpPr/>
          <p:nvPr/>
        </p:nvSpPr>
        <p:spPr>
          <a:xfrm>
            <a:off x="6929454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7" name="Скругленный прямоугольник 36">
            <a:hlinkClick r:id="rId18" action="ppaction://hlinksldjump"/>
          </p:cNvPr>
          <p:cNvSpPr/>
          <p:nvPr/>
        </p:nvSpPr>
        <p:spPr>
          <a:xfrm>
            <a:off x="7500958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8" name="Скругленный прямоугольник 37">
            <a:hlinkClick r:id="rId19" action="ppaction://hlinksldjump"/>
          </p:cNvPr>
          <p:cNvSpPr/>
          <p:nvPr/>
        </p:nvSpPr>
        <p:spPr>
          <a:xfrm>
            <a:off x="8072462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3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9" name="Скругленный прямоугольник 38">
            <a:hlinkClick r:id="rId20" action="ppaction://hlinksldjump"/>
          </p:cNvPr>
          <p:cNvSpPr/>
          <p:nvPr/>
        </p:nvSpPr>
        <p:spPr>
          <a:xfrm>
            <a:off x="6929454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4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0" name="Скругленный прямоугольник 39">
            <a:hlinkClick r:id="rId21" action="ppaction://hlinksldjump"/>
          </p:cNvPr>
          <p:cNvSpPr/>
          <p:nvPr/>
        </p:nvSpPr>
        <p:spPr>
          <a:xfrm>
            <a:off x="7500958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5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1" name="Скругленный прямоугольник 40">
            <a:hlinkClick r:id="rId22" action="ppaction://hlinksldjump"/>
          </p:cNvPr>
          <p:cNvSpPr/>
          <p:nvPr/>
        </p:nvSpPr>
        <p:spPr>
          <a:xfrm>
            <a:off x="8072462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6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2" name="Скругленный прямоугольник 41">
            <a:hlinkClick r:id="rId23" action="ppaction://hlinksldjump"/>
          </p:cNvPr>
          <p:cNvSpPr/>
          <p:nvPr/>
        </p:nvSpPr>
        <p:spPr>
          <a:xfrm>
            <a:off x="6929454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7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3" name="Скругленный прямоугольник 42">
            <a:hlinkClick r:id="rId24" action="ppaction://hlinksldjump"/>
          </p:cNvPr>
          <p:cNvSpPr/>
          <p:nvPr/>
        </p:nvSpPr>
        <p:spPr>
          <a:xfrm>
            <a:off x="7500958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8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4" name="Скругленный прямоугольник 43">
            <a:hlinkClick r:id="rId25" action="ppaction://hlinksldjump"/>
          </p:cNvPr>
          <p:cNvSpPr/>
          <p:nvPr/>
        </p:nvSpPr>
        <p:spPr>
          <a:xfrm>
            <a:off x="8072462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9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5" name="Скругленный прямоугольник 44">
            <a:hlinkClick r:id="rId26" action="ppaction://hlinksldjump"/>
          </p:cNvPr>
          <p:cNvSpPr/>
          <p:nvPr/>
        </p:nvSpPr>
        <p:spPr>
          <a:xfrm>
            <a:off x="6929454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10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6" name="Скругленный прямоугольник 45">
            <a:hlinkClick r:id="rId27" action="ppaction://hlinksldjump"/>
          </p:cNvPr>
          <p:cNvSpPr/>
          <p:nvPr/>
        </p:nvSpPr>
        <p:spPr>
          <a:xfrm>
            <a:off x="7500958" y="4429132"/>
            <a:ext cx="571504" cy="571504"/>
          </a:xfrm>
          <a:prstGeom prst="roundRect">
            <a:avLst/>
          </a:prstGeom>
          <a:solidFill>
            <a:srgbClr val="FFFF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7" name="Скругленный прямоугольник 46">
            <a:hlinkClick r:id="rId28" action="ppaction://hlinksldjump"/>
          </p:cNvPr>
          <p:cNvSpPr/>
          <p:nvPr/>
        </p:nvSpPr>
        <p:spPr>
          <a:xfrm>
            <a:off x="8072462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>
            <a:hlinkClick r:id="" action="ppaction://hlinkshowjump?jump=endshow"/>
          </p:cNvPr>
          <p:cNvSpPr/>
          <p:nvPr/>
        </p:nvSpPr>
        <p:spPr>
          <a:xfrm>
            <a:off x="7072330" y="5786454"/>
            <a:ext cx="1500198" cy="357190"/>
          </a:xfrm>
          <a:prstGeom prst="rect">
            <a:avLst/>
          </a:prstGeom>
          <a:solidFill>
            <a:srgbClr val="0070C0"/>
          </a:soli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выключить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2" name="Управляющая кнопка: сведения 61">
            <a:hlinkClick r:id="" action="ppaction://hlinkshowjump?jump=lastslide" highlightClick="1"/>
          </p:cNvPr>
          <p:cNvSpPr/>
          <p:nvPr/>
        </p:nvSpPr>
        <p:spPr>
          <a:xfrm>
            <a:off x="8001024" y="5143512"/>
            <a:ext cx="571504" cy="500066"/>
          </a:xfrm>
          <a:prstGeom prst="actionButtonInformation">
            <a:avLst/>
          </a:prstGeom>
          <a:solidFill>
            <a:srgbClr val="EEEE54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Управляющая кнопка: домой 62">
            <a:hlinkClick r:id="rId29" action="ppaction://hlinksldjump" highlightClick="1"/>
          </p:cNvPr>
          <p:cNvSpPr/>
          <p:nvPr/>
        </p:nvSpPr>
        <p:spPr>
          <a:xfrm>
            <a:off x="7072330" y="5143512"/>
            <a:ext cx="571504" cy="500066"/>
          </a:xfrm>
          <a:prstGeom prst="actionButtonHome">
            <a:avLst/>
          </a:prstGeom>
          <a:solidFill>
            <a:srgbClr val="EEEE54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3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32" grpId="0" animBg="1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korgekvaliteedilised_pildid_lg7000.jp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1857364"/>
            <a:ext cx="6409728" cy="4847616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4643438" y="4429132"/>
            <a:ext cx="1357322" cy="10715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1928794" y="2285992"/>
            <a:ext cx="1357322" cy="1071570"/>
          </a:xfrm>
          <a:prstGeom prst="rect">
            <a:avLst/>
          </a:prstGeom>
          <a:blipFill>
            <a:blip r:embed="rId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3286116" y="2285992"/>
            <a:ext cx="1357322" cy="1071570"/>
          </a:xfrm>
          <a:prstGeom prst="rect">
            <a:avLst/>
          </a:prstGeom>
          <a:blipFill>
            <a:blip r:embed="rId7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4643438" y="2285992"/>
            <a:ext cx="1357322" cy="1071570"/>
          </a:xfrm>
          <a:prstGeom prst="rect">
            <a:avLst/>
          </a:prstGeom>
          <a:blipFill>
            <a:blip r:embed="rId8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571472" y="3357562"/>
            <a:ext cx="1357322" cy="1071570"/>
          </a:xfrm>
          <a:prstGeom prst="rect">
            <a:avLst/>
          </a:prstGeom>
          <a:blipFill>
            <a:blip r:embed="rId9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571472" y="4429132"/>
            <a:ext cx="1357322" cy="1071570"/>
          </a:xfrm>
          <a:prstGeom prst="rect">
            <a:avLst/>
          </a:prstGeom>
          <a:blipFill>
            <a:blip r:embed="rId10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1928794" y="3357562"/>
            <a:ext cx="1357322" cy="1071570"/>
          </a:xfrm>
          <a:prstGeom prst="rect">
            <a:avLst/>
          </a:prstGeom>
          <a:blipFill>
            <a:blip r:embed="rId11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1928794" y="4429132"/>
            <a:ext cx="1357322" cy="1071570"/>
          </a:xfrm>
          <a:prstGeom prst="rect">
            <a:avLst/>
          </a:prstGeom>
          <a:blipFill>
            <a:blip r:embed="rId12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3286116" y="3357562"/>
            <a:ext cx="1357322" cy="1071570"/>
          </a:xfrm>
          <a:prstGeom prst="rect">
            <a:avLst/>
          </a:prstGeom>
          <a:blipFill>
            <a:blip r:embed="rId1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3286116" y="4429132"/>
            <a:ext cx="1357322" cy="1071570"/>
          </a:xfrm>
          <a:prstGeom prst="rect">
            <a:avLst/>
          </a:prstGeom>
          <a:blipFill>
            <a:blip r:embed="rId14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4643438" y="3357562"/>
            <a:ext cx="1357322" cy="1071570"/>
          </a:xfrm>
          <a:prstGeom prst="rect">
            <a:avLst/>
          </a:prstGeom>
          <a:blipFill>
            <a:blip r:embed="rId1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71472" y="2285992"/>
            <a:ext cx="1357322" cy="107157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285720" y="214290"/>
            <a:ext cx="57150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Comic Sans MS" pitchFamily="66" charset="0"/>
              </a:rPr>
              <a:t>Он румяный и красивый</a:t>
            </a:r>
          </a:p>
          <a:p>
            <a:pPr algn="ctr"/>
            <a:r>
              <a:rPr lang="ru-RU" sz="2400" b="1" dirty="0" smtClean="0">
                <a:latin typeface="Comic Sans MS" pitchFamily="66" charset="0"/>
              </a:rPr>
              <a:t>в лес из дома убежал.</a:t>
            </a:r>
          </a:p>
          <a:p>
            <a:pPr algn="ctr"/>
            <a:r>
              <a:rPr lang="ru-RU" sz="2400" b="1" dirty="0" smtClean="0">
                <a:latin typeface="Comic Sans MS" pitchFamily="66" charset="0"/>
              </a:rPr>
              <a:t>Путешествовал счастливый</a:t>
            </a:r>
          </a:p>
          <a:p>
            <a:pPr algn="ctr"/>
            <a:r>
              <a:rPr lang="ru-RU" sz="2400" b="1" dirty="0" smtClean="0">
                <a:latin typeface="Comic Sans MS" pitchFamily="66" charset="0"/>
              </a:rPr>
              <a:t>песни громко напевал.</a:t>
            </a:r>
            <a:r>
              <a:rPr lang="ru-RU" sz="2400" dirty="0" smtClean="0">
                <a:latin typeface="Comic Sans MS" pitchFamily="66" charset="0"/>
              </a:rPr>
              <a:t/>
            </a:r>
            <a:br>
              <a:rPr lang="ru-RU" sz="2400" dirty="0" smtClean="0">
                <a:latin typeface="Comic Sans MS" pitchFamily="66" charset="0"/>
              </a:rPr>
            </a:br>
            <a:endParaRPr lang="ru-RU" sz="2400" dirty="0">
              <a:latin typeface="Comic Sans MS" pitchFamily="66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71472" y="2285992"/>
            <a:ext cx="5429288" cy="3500462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6000760" y="476672"/>
            <a:ext cx="26758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Comic Sans MS" pitchFamily="66" charset="0"/>
              </a:rPr>
              <a:t>«Колобок» </a:t>
            </a:r>
            <a:endParaRPr lang="ru-RU" sz="32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34" name="Скругленный прямоугольник 2"/>
          <p:cNvSpPr/>
          <p:nvPr/>
        </p:nvSpPr>
        <p:spPr>
          <a:xfrm>
            <a:off x="6786578" y="2500306"/>
            <a:ext cx="2071702" cy="378621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>
            <a:hlinkClick r:id="rId18" action="ppaction://hlinksldjump"/>
          </p:cNvPr>
          <p:cNvSpPr/>
          <p:nvPr/>
        </p:nvSpPr>
        <p:spPr>
          <a:xfrm>
            <a:off x="6929454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7" name="Скругленный прямоугольник 36">
            <a:hlinkClick r:id="rId19" action="ppaction://hlinksldjump"/>
          </p:cNvPr>
          <p:cNvSpPr/>
          <p:nvPr/>
        </p:nvSpPr>
        <p:spPr>
          <a:xfrm>
            <a:off x="7500958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8" name="Скругленный прямоугольник 37">
            <a:hlinkClick r:id="rId20" action="ppaction://hlinksldjump"/>
          </p:cNvPr>
          <p:cNvSpPr/>
          <p:nvPr/>
        </p:nvSpPr>
        <p:spPr>
          <a:xfrm>
            <a:off x="8072462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3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9" name="Скругленный прямоугольник 38">
            <a:hlinkClick r:id="rId21" action="ppaction://hlinksldjump"/>
          </p:cNvPr>
          <p:cNvSpPr/>
          <p:nvPr/>
        </p:nvSpPr>
        <p:spPr>
          <a:xfrm>
            <a:off x="6929454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4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0" name="Скругленный прямоугольник 39">
            <a:hlinkClick r:id="rId22" action="ppaction://hlinksldjump"/>
          </p:cNvPr>
          <p:cNvSpPr/>
          <p:nvPr/>
        </p:nvSpPr>
        <p:spPr>
          <a:xfrm>
            <a:off x="7500958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5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1" name="Скругленный прямоугольник 40">
            <a:hlinkClick r:id="rId23" action="ppaction://hlinksldjump"/>
          </p:cNvPr>
          <p:cNvSpPr/>
          <p:nvPr/>
        </p:nvSpPr>
        <p:spPr>
          <a:xfrm>
            <a:off x="8072462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6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2" name="Скругленный прямоугольник 41">
            <a:hlinkClick r:id="rId24" action="ppaction://hlinksldjump"/>
          </p:cNvPr>
          <p:cNvSpPr/>
          <p:nvPr/>
        </p:nvSpPr>
        <p:spPr>
          <a:xfrm>
            <a:off x="6929454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7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3" name="Скругленный прямоугольник 42">
            <a:hlinkClick r:id="rId25" action="ppaction://hlinksldjump"/>
          </p:cNvPr>
          <p:cNvSpPr/>
          <p:nvPr/>
        </p:nvSpPr>
        <p:spPr>
          <a:xfrm>
            <a:off x="7500958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8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4" name="Скругленный прямоугольник 43">
            <a:hlinkClick r:id="rId26" action="ppaction://hlinksldjump"/>
          </p:cNvPr>
          <p:cNvSpPr/>
          <p:nvPr/>
        </p:nvSpPr>
        <p:spPr>
          <a:xfrm>
            <a:off x="8072462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9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5" name="Скругленный прямоугольник 44">
            <a:hlinkClick r:id="rId27" action="ppaction://hlinksldjump"/>
          </p:cNvPr>
          <p:cNvSpPr/>
          <p:nvPr/>
        </p:nvSpPr>
        <p:spPr>
          <a:xfrm>
            <a:off x="6929454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10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6" name="Скругленный прямоугольник 45">
            <a:hlinkClick r:id="rId28" action="ppaction://hlinksldjump"/>
          </p:cNvPr>
          <p:cNvSpPr/>
          <p:nvPr/>
        </p:nvSpPr>
        <p:spPr>
          <a:xfrm>
            <a:off x="7500958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7" name="Скругленный прямоугольник 46">
            <a:hlinkClick r:id="rId29" action="ppaction://hlinksldjump"/>
          </p:cNvPr>
          <p:cNvSpPr/>
          <p:nvPr/>
        </p:nvSpPr>
        <p:spPr>
          <a:xfrm>
            <a:off x="8072462" y="4429132"/>
            <a:ext cx="571504" cy="571504"/>
          </a:xfrm>
          <a:prstGeom prst="roundRect">
            <a:avLst/>
          </a:prstGeom>
          <a:solidFill>
            <a:srgbClr val="FFFF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>
            <a:hlinkClick r:id="" action="ppaction://hlinkshowjump?jump=endshow"/>
          </p:cNvPr>
          <p:cNvSpPr/>
          <p:nvPr/>
        </p:nvSpPr>
        <p:spPr>
          <a:xfrm>
            <a:off x="7072330" y="5786454"/>
            <a:ext cx="1500198" cy="357190"/>
          </a:xfrm>
          <a:prstGeom prst="rect">
            <a:avLst/>
          </a:prstGeom>
          <a:solidFill>
            <a:srgbClr val="0070C0"/>
          </a:soli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выключить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1" name="Управляющая кнопка: домой 60">
            <a:hlinkClick r:id="rId30" action="ppaction://hlinksldjump" highlightClick="1"/>
          </p:cNvPr>
          <p:cNvSpPr/>
          <p:nvPr/>
        </p:nvSpPr>
        <p:spPr>
          <a:xfrm>
            <a:off x="7072330" y="5143512"/>
            <a:ext cx="571504" cy="500066"/>
          </a:xfrm>
          <a:prstGeom prst="actionButtonHome">
            <a:avLst/>
          </a:prstGeom>
          <a:solidFill>
            <a:srgbClr val="EEEE54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Управляющая кнопка: сведения 61">
            <a:hlinkClick r:id="" action="ppaction://hlinkshowjump?jump=lastslide" highlightClick="1"/>
          </p:cNvPr>
          <p:cNvSpPr/>
          <p:nvPr/>
        </p:nvSpPr>
        <p:spPr>
          <a:xfrm>
            <a:off x="8001024" y="5143512"/>
            <a:ext cx="571504" cy="500066"/>
          </a:xfrm>
          <a:prstGeom prst="actionButtonInformation">
            <a:avLst/>
          </a:prstGeom>
          <a:solidFill>
            <a:srgbClr val="EEEE54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32" grpId="0" animBg="1"/>
      <p:bldP spid="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2"/>
          <p:cNvSpPr/>
          <p:nvPr/>
        </p:nvSpPr>
        <p:spPr>
          <a:xfrm>
            <a:off x="6786578" y="2500306"/>
            <a:ext cx="2071702" cy="378621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>
            <a:hlinkClick r:id="rId2" action="ppaction://hlinksldjump"/>
          </p:cNvPr>
          <p:cNvSpPr/>
          <p:nvPr/>
        </p:nvSpPr>
        <p:spPr>
          <a:xfrm>
            <a:off x="6929454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7500958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>
            <a:hlinkClick r:id="rId4" action="ppaction://hlinksldjump"/>
          </p:cNvPr>
          <p:cNvSpPr/>
          <p:nvPr/>
        </p:nvSpPr>
        <p:spPr>
          <a:xfrm>
            <a:off x="8072462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3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>
            <a:hlinkClick r:id="rId5" action="ppaction://hlinksldjump"/>
          </p:cNvPr>
          <p:cNvSpPr/>
          <p:nvPr/>
        </p:nvSpPr>
        <p:spPr>
          <a:xfrm>
            <a:off x="6929454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4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>
            <a:hlinkClick r:id="rId6" action="ppaction://hlinksldjump"/>
          </p:cNvPr>
          <p:cNvSpPr/>
          <p:nvPr/>
        </p:nvSpPr>
        <p:spPr>
          <a:xfrm>
            <a:off x="7500958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5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>
            <a:hlinkClick r:id="rId7" action="ppaction://hlinksldjump"/>
          </p:cNvPr>
          <p:cNvSpPr/>
          <p:nvPr/>
        </p:nvSpPr>
        <p:spPr>
          <a:xfrm>
            <a:off x="8072462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6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>
            <a:hlinkClick r:id="rId8" action="ppaction://hlinksldjump"/>
          </p:cNvPr>
          <p:cNvSpPr/>
          <p:nvPr/>
        </p:nvSpPr>
        <p:spPr>
          <a:xfrm>
            <a:off x="6929454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7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>
            <a:hlinkClick r:id="rId9" action="ppaction://hlinksldjump"/>
          </p:cNvPr>
          <p:cNvSpPr/>
          <p:nvPr/>
        </p:nvSpPr>
        <p:spPr>
          <a:xfrm>
            <a:off x="7500958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8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>
            <a:hlinkClick r:id="rId10" action="ppaction://hlinksldjump"/>
          </p:cNvPr>
          <p:cNvSpPr/>
          <p:nvPr/>
        </p:nvSpPr>
        <p:spPr>
          <a:xfrm>
            <a:off x="8072462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9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>
            <a:hlinkClick r:id="rId11" action="ppaction://hlinksldjump"/>
          </p:cNvPr>
          <p:cNvSpPr/>
          <p:nvPr/>
        </p:nvSpPr>
        <p:spPr>
          <a:xfrm>
            <a:off x="6929454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10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>
            <a:hlinkClick r:id="rId12" action="ppaction://hlinksldjump"/>
          </p:cNvPr>
          <p:cNvSpPr/>
          <p:nvPr/>
        </p:nvSpPr>
        <p:spPr>
          <a:xfrm>
            <a:off x="7500958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9" name="Скругленный прямоугольник 18">
            <a:hlinkClick r:id="rId13" action="ppaction://hlinksldjump"/>
          </p:cNvPr>
          <p:cNvSpPr/>
          <p:nvPr/>
        </p:nvSpPr>
        <p:spPr>
          <a:xfrm>
            <a:off x="8072462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>
            <a:hlinkClick r:id="" action="ppaction://hlinkshowjump?jump=endshow"/>
          </p:cNvPr>
          <p:cNvSpPr/>
          <p:nvPr/>
        </p:nvSpPr>
        <p:spPr>
          <a:xfrm>
            <a:off x="7072330" y="5786454"/>
            <a:ext cx="1500198" cy="357190"/>
          </a:xfrm>
          <a:prstGeom prst="rect">
            <a:avLst/>
          </a:prstGeom>
          <a:solidFill>
            <a:srgbClr val="0070C0"/>
          </a:soli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выключить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7072330" y="5143512"/>
            <a:ext cx="571504" cy="500066"/>
          </a:xfrm>
          <a:prstGeom prst="actionButtonHome">
            <a:avLst/>
          </a:prstGeom>
          <a:solidFill>
            <a:srgbClr val="EEEE54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сведения 19">
            <a:hlinkClick r:id="" action="ppaction://hlinkshowjump?jump=lastslide" highlightClick="1"/>
          </p:cNvPr>
          <p:cNvSpPr/>
          <p:nvPr/>
        </p:nvSpPr>
        <p:spPr>
          <a:xfrm>
            <a:off x="8001024" y="5143512"/>
            <a:ext cx="571504" cy="500066"/>
          </a:xfrm>
          <a:prstGeom prst="actionButtonInformation">
            <a:avLst/>
          </a:prstGeom>
          <a:solidFill>
            <a:srgbClr val="EEEE54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28596" y="500043"/>
            <a:ext cx="607223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Comic Sans MS" pitchFamily="66" charset="0"/>
              </a:rPr>
              <a:t>Ребята!</a:t>
            </a:r>
          </a:p>
          <a:p>
            <a:pPr algn="ctr"/>
            <a:r>
              <a:rPr lang="ru-RU" sz="2400" b="1" dirty="0" smtClean="0">
                <a:latin typeface="Comic Sans MS" pitchFamily="66" charset="0"/>
              </a:rPr>
              <a:t>Предлагаю разгадать загадки, ответами которых являются ваши любимые сказки.</a:t>
            </a:r>
          </a:p>
          <a:p>
            <a:pPr algn="ctr"/>
            <a:r>
              <a:rPr lang="ru-RU" sz="2400" b="1" dirty="0" smtClean="0">
                <a:latin typeface="Comic Sans MS" pitchFamily="66" charset="0"/>
              </a:rPr>
              <a:t>Прочитайте загадку, найдите на экране телевизора картинку-ответ и щёлкните по ней. Если ответ правильный, появится название сказки , а на экране останется только одна картинка.</a:t>
            </a:r>
          </a:p>
          <a:p>
            <a:pPr algn="ctr"/>
            <a:r>
              <a:rPr lang="ru-RU" sz="2400" b="1" dirty="0" smtClean="0">
                <a:latin typeface="Comic Sans MS" pitchFamily="66" charset="0"/>
              </a:rPr>
              <a:t>Для перехода к любой загадке используйте клавиши с цифрами.</a:t>
            </a:r>
          </a:p>
          <a:p>
            <a:pPr algn="ctr"/>
            <a:endParaRPr lang="ru-RU" sz="24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algn="ctr"/>
            <a:r>
              <a:rPr lang="ru-RU" sz="4000" b="1" dirty="0" smtClean="0">
                <a:solidFill>
                  <a:srgbClr val="7030A0"/>
                </a:solidFill>
                <a:latin typeface="Comic Sans MS" pitchFamily="66" charset="0"/>
              </a:rPr>
              <a:t>Желаю вам удачи!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korgekvaliteedilised_pildid_lg7000.jp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1857364"/>
            <a:ext cx="6409728" cy="4847616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571472" y="2285992"/>
            <a:ext cx="1357322" cy="10715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1928794" y="2285992"/>
            <a:ext cx="1357322" cy="1071570"/>
          </a:xfrm>
          <a:prstGeom prst="rect">
            <a:avLst/>
          </a:prstGeom>
          <a:blipFill>
            <a:blip r:embed="rId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3286116" y="2285992"/>
            <a:ext cx="1357322" cy="1071570"/>
          </a:xfrm>
          <a:prstGeom prst="rect">
            <a:avLst/>
          </a:prstGeom>
          <a:blipFill>
            <a:blip r:embed="rId7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4643438" y="2285992"/>
            <a:ext cx="1357322" cy="1071570"/>
          </a:xfrm>
          <a:prstGeom prst="rect">
            <a:avLst/>
          </a:prstGeom>
          <a:blipFill>
            <a:blip r:embed="rId8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571472" y="3357562"/>
            <a:ext cx="1357322" cy="1071570"/>
          </a:xfrm>
          <a:prstGeom prst="rect">
            <a:avLst/>
          </a:prstGeom>
          <a:blipFill>
            <a:blip r:embed="rId9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571472" y="4429132"/>
            <a:ext cx="1357322" cy="1071570"/>
          </a:xfrm>
          <a:prstGeom prst="rect">
            <a:avLst/>
          </a:prstGeom>
          <a:blipFill>
            <a:blip r:embed="rId10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1928794" y="3357562"/>
            <a:ext cx="1357322" cy="1071570"/>
          </a:xfrm>
          <a:prstGeom prst="rect">
            <a:avLst/>
          </a:prstGeom>
          <a:blipFill>
            <a:blip r:embed="rId11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1928794" y="4429132"/>
            <a:ext cx="1357322" cy="1071570"/>
          </a:xfrm>
          <a:prstGeom prst="rect">
            <a:avLst/>
          </a:prstGeom>
          <a:blipFill>
            <a:blip r:embed="rId12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3286116" y="3357562"/>
            <a:ext cx="1357322" cy="1071570"/>
          </a:xfrm>
          <a:prstGeom prst="rect">
            <a:avLst/>
          </a:prstGeom>
          <a:blipFill>
            <a:blip r:embed="rId1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3286116" y="4429132"/>
            <a:ext cx="1357322" cy="1071570"/>
          </a:xfrm>
          <a:prstGeom prst="rect">
            <a:avLst/>
          </a:prstGeom>
          <a:blipFill>
            <a:blip r:embed="rId14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4643438" y="3357562"/>
            <a:ext cx="1357322" cy="1071570"/>
          </a:xfrm>
          <a:prstGeom prst="rect">
            <a:avLst/>
          </a:prstGeom>
          <a:blipFill>
            <a:blip r:embed="rId1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4643438" y="4429132"/>
            <a:ext cx="1357322" cy="1071570"/>
          </a:xfrm>
          <a:prstGeom prst="rect">
            <a:avLst/>
          </a:prstGeom>
          <a:blipFill>
            <a:blip r:embed="rId1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285720" y="214290"/>
            <a:ext cx="56436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Comic Sans MS" pitchFamily="66" charset="0"/>
              </a:rPr>
              <a:t>Уплетая калачи, </a:t>
            </a:r>
            <a:r>
              <a:rPr lang="ru-RU" sz="2400" b="1" dirty="0" smtClean="0">
                <a:latin typeface="Comic Sans MS" pitchFamily="66" charset="0"/>
              </a:rPr>
              <a:t/>
            </a:r>
            <a:br>
              <a:rPr lang="ru-RU" sz="2400" b="1" dirty="0" smtClean="0">
                <a:latin typeface="Comic Sans MS" pitchFamily="66" charset="0"/>
              </a:rPr>
            </a:br>
            <a:r>
              <a:rPr lang="ru-RU" sz="2400" b="1" dirty="0">
                <a:latin typeface="Comic Sans MS" pitchFamily="66" charset="0"/>
              </a:rPr>
              <a:t>Ехал парень на печи. </a:t>
            </a:r>
            <a:r>
              <a:rPr lang="ru-RU" sz="2400" b="1" dirty="0" smtClean="0">
                <a:latin typeface="Comic Sans MS" pitchFamily="66" charset="0"/>
              </a:rPr>
              <a:t/>
            </a:r>
            <a:br>
              <a:rPr lang="ru-RU" sz="2400" b="1" dirty="0" smtClean="0">
                <a:latin typeface="Comic Sans MS" pitchFamily="66" charset="0"/>
              </a:rPr>
            </a:br>
            <a:r>
              <a:rPr lang="ru-RU" sz="2400" b="1" dirty="0">
                <a:latin typeface="Comic Sans MS" pitchFamily="66" charset="0"/>
              </a:rPr>
              <a:t>Прокатился по деревне </a:t>
            </a:r>
            <a:r>
              <a:rPr lang="ru-RU" sz="2400" b="1" dirty="0" smtClean="0">
                <a:latin typeface="Comic Sans MS" pitchFamily="66" charset="0"/>
              </a:rPr>
              <a:t/>
            </a:r>
            <a:br>
              <a:rPr lang="ru-RU" sz="2400" b="1" dirty="0" smtClean="0">
                <a:latin typeface="Comic Sans MS" pitchFamily="66" charset="0"/>
              </a:rPr>
            </a:br>
            <a:r>
              <a:rPr lang="ru-RU" sz="2400" b="1" dirty="0">
                <a:latin typeface="Comic Sans MS" pitchFamily="66" charset="0"/>
              </a:rPr>
              <a:t>И женился на царевне.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571472" y="2285992"/>
            <a:ext cx="5429288" cy="3500462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5286380" y="335558"/>
            <a:ext cx="3571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Comic Sans MS" pitchFamily="66" charset="0"/>
              </a:rPr>
              <a:t>«По щучьему веленью»</a:t>
            </a:r>
            <a:endParaRPr lang="ru-RU" sz="32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66" name="Скругленный прямоугольник 2"/>
          <p:cNvSpPr/>
          <p:nvPr/>
        </p:nvSpPr>
        <p:spPr>
          <a:xfrm>
            <a:off x="6786578" y="2500306"/>
            <a:ext cx="2071702" cy="378621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Скругленный прямоугольник 66">
            <a:hlinkClick r:id="rId18" action="ppaction://hlinksldjump"/>
          </p:cNvPr>
          <p:cNvSpPr/>
          <p:nvPr/>
        </p:nvSpPr>
        <p:spPr>
          <a:xfrm>
            <a:off x="6929454" y="2714620"/>
            <a:ext cx="571504" cy="571504"/>
          </a:xfrm>
          <a:prstGeom prst="roundRect">
            <a:avLst/>
          </a:prstGeom>
          <a:solidFill>
            <a:srgbClr val="FFFF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8" name="Скругленный прямоугольник 67">
            <a:hlinkClick r:id="rId19" action="ppaction://hlinksldjump"/>
          </p:cNvPr>
          <p:cNvSpPr/>
          <p:nvPr/>
        </p:nvSpPr>
        <p:spPr>
          <a:xfrm>
            <a:off x="7500958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9" name="Скругленный прямоугольник 68">
            <a:hlinkClick r:id="rId20" action="ppaction://hlinksldjump"/>
          </p:cNvPr>
          <p:cNvSpPr/>
          <p:nvPr/>
        </p:nvSpPr>
        <p:spPr>
          <a:xfrm>
            <a:off x="8072462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3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0" name="Скругленный прямоугольник 69">
            <a:hlinkClick r:id="rId21" action="ppaction://hlinksldjump"/>
          </p:cNvPr>
          <p:cNvSpPr/>
          <p:nvPr/>
        </p:nvSpPr>
        <p:spPr>
          <a:xfrm>
            <a:off x="6929454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4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1" name="Скругленный прямоугольник 70">
            <a:hlinkClick r:id="rId22" action="ppaction://hlinksldjump"/>
          </p:cNvPr>
          <p:cNvSpPr/>
          <p:nvPr/>
        </p:nvSpPr>
        <p:spPr>
          <a:xfrm>
            <a:off x="7500958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5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2" name="Скругленный прямоугольник 71">
            <a:hlinkClick r:id="rId23" action="ppaction://hlinksldjump"/>
          </p:cNvPr>
          <p:cNvSpPr/>
          <p:nvPr/>
        </p:nvSpPr>
        <p:spPr>
          <a:xfrm>
            <a:off x="8072462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6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3" name="Скругленный прямоугольник 72">
            <a:hlinkClick r:id="rId24" action="ppaction://hlinksldjump"/>
          </p:cNvPr>
          <p:cNvSpPr/>
          <p:nvPr/>
        </p:nvSpPr>
        <p:spPr>
          <a:xfrm>
            <a:off x="6929454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7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4" name="Скругленный прямоугольник 73">
            <a:hlinkClick r:id="rId25" action="ppaction://hlinksldjump"/>
          </p:cNvPr>
          <p:cNvSpPr/>
          <p:nvPr/>
        </p:nvSpPr>
        <p:spPr>
          <a:xfrm>
            <a:off x="7500958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8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5" name="Скругленный прямоугольник 74">
            <a:hlinkClick r:id="rId26" action="ppaction://hlinksldjump"/>
          </p:cNvPr>
          <p:cNvSpPr/>
          <p:nvPr/>
        </p:nvSpPr>
        <p:spPr>
          <a:xfrm>
            <a:off x="8072462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9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6" name="Скругленный прямоугольник 75">
            <a:hlinkClick r:id="rId27" action="ppaction://hlinksldjump"/>
          </p:cNvPr>
          <p:cNvSpPr/>
          <p:nvPr/>
        </p:nvSpPr>
        <p:spPr>
          <a:xfrm>
            <a:off x="6929454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10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7" name="Скругленный прямоугольник 76">
            <a:hlinkClick r:id="rId28" action="ppaction://hlinksldjump"/>
          </p:cNvPr>
          <p:cNvSpPr/>
          <p:nvPr/>
        </p:nvSpPr>
        <p:spPr>
          <a:xfrm>
            <a:off x="7500958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8" name="Скругленный прямоугольник 77">
            <a:hlinkClick r:id="rId29" action="ppaction://hlinksldjump"/>
          </p:cNvPr>
          <p:cNvSpPr/>
          <p:nvPr/>
        </p:nvSpPr>
        <p:spPr>
          <a:xfrm>
            <a:off x="8072462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9" name="Прямоугольник 78">
            <a:hlinkClick r:id="" action="ppaction://hlinkshowjump?jump=endshow"/>
          </p:cNvPr>
          <p:cNvSpPr/>
          <p:nvPr/>
        </p:nvSpPr>
        <p:spPr>
          <a:xfrm>
            <a:off x="7072330" y="5786454"/>
            <a:ext cx="1500198" cy="357190"/>
          </a:xfrm>
          <a:prstGeom prst="rect">
            <a:avLst/>
          </a:prstGeom>
          <a:solidFill>
            <a:srgbClr val="0070C0"/>
          </a:soli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выключить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81" name="Управляющая кнопка: сведения 80">
            <a:hlinkClick r:id="" action="ppaction://hlinkshowjump?jump=lastslide" highlightClick="1"/>
          </p:cNvPr>
          <p:cNvSpPr/>
          <p:nvPr/>
        </p:nvSpPr>
        <p:spPr>
          <a:xfrm>
            <a:off x="8001024" y="5143512"/>
            <a:ext cx="571504" cy="500066"/>
          </a:xfrm>
          <a:prstGeom prst="actionButtonInformation">
            <a:avLst/>
          </a:prstGeom>
          <a:solidFill>
            <a:srgbClr val="EEEE54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Управляющая кнопка: домой 33">
            <a:hlinkClick r:id="rId30" action="ppaction://hlinksldjump" highlightClick="1"/>
          </p:cNvPr>
          <p:cNvSpPr/>
          <p:nvPr/>
        </p:nvSpPr>
        <p:spPr>
          <a:xfrm>
            <a:off x="7072330" y="5143512"/>
            <a:ext cx="571504" cy="500066"/>
          </a:xfrm>
          <a:prstGeom prst="actionButtonHome">
            <a:avLst/>
          </a:prstGeom>
          <a:solidFill>
            <a:srgbClr val="EEEE54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3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32" grpId="0" animBg="1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korgekvaliteedilised_pildid_lg7000.jp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1857364"/>
            <a:ext cx="6409728" cy="4847616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1928794" y="2285992"/>
            <a:ext cx="1357322" cy="10715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571472" y="2285992"/>
            <a:ext cx="1357322" cy="107157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3286116" y="2285992"/>
            <a:ext cx="1357322" cy="1071570"/>
          </a:xfrm>
          <a:prstGeom prst="rect">
            <a:avLst/>
          </a:prstGeom>
          <a:blipFill>
            <a:blip r:embed="rId7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4643438" y="2285992"/>
            <a:ext cx="1357322" cy="1071570"/>
          </a:xfrm>
          <a:prstGeom prst="rect">
            <a:avLst/>
          </a:prstGeom>
          <a:blipFill>
            <a:blip r:embed="rId8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571472" y="3357562"/>
            <a:ext cx="1357322" cy="1071570"/>
          </a:xfrm>
          <a:prstGeom prst="rect">
            <a:avLst/>
          </a:prstGeom>
          <a:blipFill>
            <a:blip r:embed="rId9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571472" y="4429132"/>
            <a:ext cx="1357322" cy="1071570"/>
          </a:xfrm>
          <a:prstGeom prst="rect">
            <a:avLst/>
          </a:prstGeom>
          <a:blipFill>
            <a:blip r:embed="rId10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1928794" y="3357562"/>
            <a:ext cx="1357322" cy="1071570"/>
          </a:xfrm>
          <a:prstGeom prst="rect">
            <a:avLst/>
          </a:prstGeom>
          <a:blipFill>
            <a:blip r:embed="rId11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1928794" y="4429132"/>
            <a:ext cx="1357322" cy="1071570"/>
          </a:xfrm>
          <a:prstGeom prst="rect">
            <a:avLst/>
          </a:prstGeom>
          <a:blipFill>
            <a:blip r:embed="rId12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3286116" y="3357562"/>
            <a:ext cx="1357322" cy="1071570"/>
          </a:xfrm>
          <a:prstGeom prst="rect">
            <a:avLst/>
          </a:prstGeom>
          <a:blipFill>
            <a:blip r:embed="rId1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3286116" y="4429132"/>
            <a:ext cx="1357322" cy="1071570"/>
          </a:xfrm>
          <a:prstGeom prst="rect">
            <a:avLst/>
          </a:prstGeom>
          <a:blipFill>
            <a:blip r:embed="rId14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4643438" y="3357562"/>
            <a:ext cx="1357322" cy="1071570"/>
          </a:xfrm>
          <a:prstGeom prst="rect">
            <a:avLst/>
          </a:prstGeom>
          <a:blipFill>
            <a:blip r:embed="rId1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4643438" y="4429132"/>
            <a:ext cx="1357322" cy="1071570"/>
          </a:xfrm>
          <a:prstGeom prst="rect">
            <a:avLst/>
          </a:prstGeom>
          <a:blipFill>
            <a:blip r:embed="rId1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285720" y="142852"/>
            <a:ext cx="57150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Comic Sans MS" pitchFamily="66" charset="0"/>
              </a:rPr>
              <a:t>Возле леса, на опушке, трое их живёт в избушке. Там три стула и три кружки , три кроватки, три подушки. Угадайте без подсказки,</a:t>
            </a:r>
            <a:br>
              <a:rPr lang="ru-RU" sz="2400" b="1" dirty="0" smtClean="0">
                <a:latin typeface="Comic Sans MS" pitchFamily="66" charset="0"/>
              </a:rPr>
            </a:br>
            <a:r>
              <a:rPr lang="ru-RU" sz="2400" b="1" dirty="0" smtClean="0">
                <a:latin typeface="Comic Sans MS" pitchFamily="66" charset="0"/>
              </a:rPr>
              <a:t>Кто герои этой сказки?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71472" y="2285992"/>
            <a:ext cx="5429288" cy="3500462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5605454" y="959107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Comic Sans MS" pitchFamily="66" charset="0"/>
              </a:rPr>
              <a:t>«Три медведя»</a:t>
            </a:r>
            <a:endParaRPr lang="ru-RU" sz="32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63" name="Скругленный прямоугольник 2"/>
          <p:cNvSpPr/>
          <p:nvPr/>
        </p:nvSpPr>
        <p:spPr>
          <a:xfrm>
            <a:off x="6786578" y="2500306"/>
            <a:ext cx="2071702" cy="378621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Скругленный прямоугольник 63">
            <a:hlinkClick r:id="rId18" action="ppaction://hlinksldjump"/>
          </p:cNvPr>
          <p:cNvSpPr/>
          <p:nvPr/>
        </p:nvSpPr>
        <p:spPr>
          <a:xfrm>
            <a:off x="6929454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5" name="Скругленный прямоугольник 64">
            <a:hlinkClick r:id="rId19" action="ppaction://hlinksldjump"/>
          </p:cNvPr>
          <p:cNvSpPr/>
          <p:nvPr/>
        </p:nvSpPr>
        <p:spPr>
          <a:xfrm>
            <a:off x="7500958" y="2714620"/>
            <a:ext cx="571504" cy="571504"/>
          </a:xfrm>
          <a:prstGeom prst="roundRect">
            <a:avLst/>
          </a:prstGeom>
          <a:solidFill>
            <a:srgbClr val="FFFF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6" name="Скругленный прямоугольник 65">
            <a:hlinkClick r:id="rId20" action="ppaction://hlinksldjump"/>
          </p:cNvPr>
          <p:cNvSpPr/>
          <p:nvPr/>
        </p:nvSpPr>
        <p:spPr>
          <a:xfrm>
            <a:off x="8072462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3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7" name="Скругленный прямоугольник 66">
            <a:hlinkClick r:id="rId21" action="ppaction://hlinksldjump"/>
          </p:cNvPr>
          <p:cNvSpPr/>
          <p:nvPr/>
        </p:nvSpPr>
        <p:spPr>
          <a:xfrm>
            <a:off x="6929454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4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8" name="Скругленный прямоугольник 67">
            <a:hlinkClick r:id="rId22" action="ppaction://hlinksldjump"/>
          </p:cNvPr>
          <p:cNvSpPr/>
          <p:nvPr/>
        </p:nvSpPr>
        <p:spPr>
          <a:xfrm>
            <a:off x="7500958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5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9" name="Скругленный прямоугольник 68">
            <a:hlinkClick r:id="rId23" action="ppaction://hlinksldjump"/>
          </p:cNvPr>
          <p:cNvSpPr/>
          <p:nvPr/>
        </p:nvSpPr>
        <p:spPr>
          <a:xfrm>
            <a:off x="8072462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6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0" name="Скругленный прямоугольник 69">
            <a:hlinkClick r:id="rId24" action="ppaction://hlinksldjump"/>
          </p:cNvPr>
          <p:cNvSpPr/>
          <p:nvPr/>
        </p:nvSpPr>
        <p:spPr>
          <a:xfrm>
            <a:off x="6929454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7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1" name="Скругленный прямоугольник 70">
            <a:hlinkClick r:id="rId25" action="ppaction://hlinksldjump"/>
          </p:cNvPr>
          <p:cNvSpPr/>
          <p:nvPr/>
        </p:nvSpPr>
        <p:spPr>
          <a:xfrm>
            <a:off x="7500958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8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2" name="Скругленный прямоугольник 71">
            <a:hlinkClick r:id="rId26" action="ppaction://hlinksldjump"/>
          </p:cNvPr>
          <p:cNvSpPr/>
          <p:nvPr/>
        </p:nvSpPr>
        <p:spPr>
          <a:xfrm>
            <a:off x="8072462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9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3" name="Скругленный прямоугольник 72">
            <a:hlinkClick r:id="rId27" action="ppaction://hlinksldjump"/>
          </p:cNvPr>
          <p:cNvSpPr/>
          <p:nvPr/>
        </p:nvSpPr>
        <p:spPr>
          <a:xfrm>
            <a:off x="6929454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10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4" name="Скругленный прямоугольник 73">
            <a:hlinkClick r:id="rId28" action="ppaction://hlinksldjump"/>
          </p:cNvPr>
          <p:cNvSpPr/>
          <p:nvPr/>
        </p:nvSpPr>
        <p:spPr>
          <a:xfrm>
            <a:off x="7500958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5" name="Скругленный прямоугольник 74">
            <a:hlinkClick r:id="rId29" action="ppaction://hlinksldjump"/>
          </p:cNvPr>
          <p:cNvSpPr/>
          <p:nvPr/>
        </p:nvSpPr>
        <p:spPr>
          <a:xfrm>
            <a:off x="8072462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6" name="Прямоугольник 75">
            <a:hlinkClick r:id="" action="ppaction://hlinkshowjump?jump=endshow"/>
          </p:cNvPr>
          <p:cNvSpPr/>
          <p:nvPr/>
        </p:nvSpPr>
        <p:spPr>
          <a:xfrm>
            <a:off x="7072330" y="5786454"/>
            <a:ext cx="1500198" cy="357190"/>
          </a:xfrm>
          <a:prstGeom prst="rect">
            <a:avLst/>
          </a:prstGeom>
          <a:solidFill>
            <a:srgbClr val="0070C0"/>
          </a:soli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выключить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78" name="Управляющая кнопка: сведения 77">
            <a:hlinkClick r:id="" action="ppaction://hlinkshowjump?jump=lastslide" highlightClick="1"/>
          </p:cNvPr>
          <p:cNvSpPr/>
          <p:nvPr/>
        </p:nvSpPr>
        <p:spPr>
          <a:xfrm>
            <a:off x="8001024" y="5143512"/>
            <a:ext cx="571504" cy="500066"/>
          </a:xfrm>
          <a:prstGeom prst="actionButtonInformation">
            <a:avLst/>
          </a:prstGeom>
          <a:solidFill>
            <a:srgbClr val="EEEE54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Управляющая кнопка: домой 33">
            <a:hlinkClick r:id="rId30" action="ppaction://hlinksldjump" highlightClick="1"/>
          </p:cNvPr>
          <p:cNvSpPr/>
          <p:nvPr/>
        </p:nvSpPr>
        <p:spPr>
          <a:xfrm>
            <a:off x="7072330" y="5143512"/>
            <a:ext cx="571504" cy="500066"/>
          </a:xfrm>
          <a:prstGeom prst="actionButtonHome">
            <a:avLst/>
          </a:prstGeom>
          <a:solidFill>
            <a:srgbClr val="EEEE54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3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32" grpId="0" animBg="1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korgekvaliteedilised_pildid_lg7000.jp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1857364"/>
            <a:ext cx="6409728" cy="4847616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3286116" y="2285992"/>
            <a:ext cx="1357322" cy="107157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1928794" y="2285992"/>
            <a:ext cx="1357322" cy="1071570"/>
          </a:xfrm>
          <a:prstGeom prst="rect">
            <a:avLst/>
          </a:prstGeom>
          <a:blipFill>
            <a:blip r:embed="rId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571472" y="2285992"/>
            <a:ext cx="1357322" cy="107157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4643438" y="2285992"/>
            <a:ext cx="1357322" cy="1071570"/>
          </a:xfrm>
          <a:prstGeom prst="rect">
            <a:avLst/>
          </a:prstGeom>
          <a:blipFill>
            <a:blip r:embed="rId8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571472" y="3357562"/>
            <a:ext cx="1357322" cy="1071570"/>
          </a:xfrm>
          <a:prstGeom prst="rect">
            <a:avLst/>
          </a:prstGeom>
          <a:blipFill>
            <a:blip r:embed="rId9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571472" y="4429132"/>
            <a:ext cx="1357322" cy="1071570"/>
          </a:xfrm>
          <a:prstGeom prst="rect">
            <a:avLst/>
          </a:prstGeom>
          <a:blipFill>
            <a:blip r:embed="rId10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1928794" y="3357562"/>
            <a:ext cx="1357322" cy="1071570"/>
          </a:xfrm>
          <a:prstGeom prst="rect">
            <a:avLst/>
          </a:prstGeom>
          <a:blipFill>
            <a:blip r:embed="rId11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1928794" y="4429132"/>
            <a:ext cx="1357322" cy="1071570"/>
          </a:xfrm>
          <a:prstGeom prst="rect">
            <a:avLst/>
          </a:prstGeom>
          <a:blipFill>
            <a:blip r:embed="rId12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3286116" y="3357562"/>
            <a:ext cx="1357322" cy="1071570"/>
          </a:xfrm>
          <a:prstGeom prst="rect">
            <a:avLst/>
          </a:prstGeom>
          <a:blipFill>
            <a:blip r:embed="rId1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3286116" y="4429132"/>
            <a:ext cx="1357322" cy="1071570"/>
          </a:xfrm>
          <a:prstGeom prst="rect">
            <a:avLst/>
          </a:prstGeom>
          <a:blipFill>
            <a:blip r:embed="rId14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4643438" y="3357562"/>
            <a:ext cx="1357322" cy="1071570"/>
          </a:xfrm>
          <a:prstGeom prst="rect">
            <a:avLst/>
          </a:prstGeom>
          <a:blipFill>
            <a:blip r:embed="rId1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4643438" y="4429132"/>
            <a:ext cx="1357322" cy="1071570"/>
          </a:xfrm>
          <a:prstGeom prst="rect">
            <a:avLst/>
          </a:prstGeom>
          <a:blipFill>
            <a:blip r:embed="rId1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71472" y="2285992"/>
            <a:ext cx="5429288" cy="3500462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5286380" y="332656"/>
            <a:ext cx="3571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Comic Sans MS" pitchFamily="66" charset="0"/>
              </a:rPr>
              <a:t>«Гуси – лебеди»</a:t>
            </a:r>
            <a:endParaRPr lang="ru-RU" sz="32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57158" y="285728"/>
            <a:ext cx="56436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Comic Sans MS" pitchFamily="66" charset="0"/>
              </a:rPr>
              <a:t>У </a:t>
            </a:r>
            <a:r>
              <a:rPr lang="ru-RU" sz="2400" b="1" dirty="0" err="1" smtClean="0">
                <a:latin typeface="Comic Sans MS" pitchFamily="66" charset="0"/>
              </a:rPr>
              <a:t>Алёнушки-сестрицы</a:t>
            </a:r>
            <a:endParaRPr lang="ru-RU" sz="2400" b="1" dirty="0" smtClean="0">
              <a:latin typeface="Comic Sans MS" pitchFamily="66" charset="0"/>
            </a:endParaRPr>
          </a:p>
          <a:p>
            <a:pPr algn="ctr"/>
            <a:r>
              <a:rPr lang="ru-RU" sz="2400" b="1" dirty="0" smtClean="0">
                <a:latin typeface="Comic Sans MS" pitchFamily="66" charset="0"/>
              </a:rPr>
              <a:t>Унесли братишку птицы.</a:t>
            </a:r>
          </a:p>
          <a:p>
            <a:pPr algn="ctr"/>
            <a:r>
              <a:rPr lang="ru-RU" sz="2400" b="1" dirty="0" smtClean="0">
                <a:latin typeface="Comic Sans MS" pitchFamily="66" charset="0"/>
              </a:rPr>
              <a:t>Высоко они летят,</a:t>
            </a:r>
          </a:p>
          <a:p>
            <a:pPr algn="ctr"/>
            <a:r>
              <a:rPr lang="ru-RU" sz="2400" b="1" dirty="0" smtClean="0">
                <a:latin typeface="Comic Sans MS" pitchFamily="66" charset="0"/>
              </a:rPr>
              <a:t>Далеко они глядят.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35" name="Скругленный прямоугольник 2"/>
          <p:cNvSpPr/>
          <p:nvPr/>
        </p:nvSpPr>
        <p:spPr>
          <a:xfrm>
            <a:off x="6786578" y="2500306"/>
            <a:ext cx="2071702" cy="378621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>
            <a:hlinkClick r:id="rId17" action="ppaction://hlinksldjump"/>
          </p:cNvPr>
          <p:cNvSpPr/>
          <p:nvPr/>
        </p:nvSpPr>
        <p:spPr>
          <a:xfrm>
            <a:off x="6929454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8" name="Скругленный прямоугольник 37">
            <a:hlinkClick r:id="rId18" action="ppaction://hlinksldjump"/>
          </p:cNvPr>
          <p:cNvSpPr/>
          <p:nvPr/>
        </p:nvSpPr>
        <p:spPr>
          <a:xfrm>
            <a:off x="7500958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9" name="Скругленный прямоугольник 38">
            <a:hlinkClick r:id="rId19" action="ppaction://hlinksldjump"/>
          </p:cNvPr>
          <p:cNvSpPr/>
          <p:nvPr/>
        </p:nvSpPr>
        <p:spPr>
          <a:xfrm>
            <a:off x="8072462" y="2714620"/>
            <a:ext cx="571504" cy="571504"/>
          </a:xfrm>
          <a:prstGeom prst="roundRect">
            <a:avLst/>
          </a:prstGeom>
          <a:solidFill>
            <a:srgbClr val="FFFF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3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0" name="Скругленный прямоугольник 39">
            <a:hlinkClick r:id="rId20" action="ppaction://hlinksldjump"/>
          </p:cNvPr>
          <p:cNvSpPr/>
          <p:nvPr/>
        </p:nvSpPr>
        <p:spPr>
          <a:xfrm>
            <a:off x="6929454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4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1" name="Скругленный прямоугольник 40">
            <a:hlinkClick r:id="rId21" action="ppaction://hlinksldjump"/>
          </p:cNvPr>
          <p:cNvSpPr/>
          <p:nvPr/>
        </p:nvSpPr>
        <p:spPr>
          <a:xfrm>
            <a:off x="7500958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5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2" name="Скругленный прямоугольник 41">
            <a:hlinkClick r:id="rId22" action="ppaction://hlinksldjump"/>
          </p:cNvPr>
          <p:cNvSpPr/>
          <p:nvPr/>
        </p:nvSpPr>
        <p:spPr>
          <a:xfrm>
            <a:off x="8072462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6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3" name="Скругленный прямоугольник 42">
            <a:hlinkClick r:id="rId23" action="ppaction://hlinksldjump"/>
          </p:cNvPr>
          <p:cNvSpPr/>
          <p:nvPr/>
        </p:nvSpPr>
        <p:spPr>
          <a:xfrm>
            <a:off x="6929454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7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4" name="Скругленный прямоугольник 43">
            <a:hlinkClick r:id="rId24" action="ppaction://hlinksldjump"/>
          </p:cNvPr>
          <p:cNvSpPr/>
          <p:nvPr/>
        </p:nvSpPr>
        <p:spPr>
          <a:xfrm>
            <a:off x="7500958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8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5" name="Скругленный прямоугольник 44">
            <a:hlinkClick r:id="rId25" action="ppaction://hlinksldjump"/>
          </p:cNvPr>
          <p:cNvSpPr/>
          <p:nvPr/>
        </p:nvSpPr>
        <p:spPr>
          <a:xfrm>
            <a:off x="8072462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9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6" name="Скругленный прямоугольник 45">
            <a:hlinkClick r:id="rId26" action="ppaction://hlinksldjump"/>
          </p:cNvPr>
          <p:cNvSpPr/>
          <p:nvPr/>
        </p:nvSpPr>
        <p:spPr>
          <a:xfrm>
            <a:off x="6929454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10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7" name="Скругленный прямоугольник 46">
            <a:hlinkClick r:id="rId27" action="ppaction://hlinksldjump"/>
          </p:cNvPr>
          <p:cNvSpPr/>
          <p:nvPr/>
        </p:nvSpPr>
        <p:spPr>
          <a:xfrm>
            <a:off x="7500958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9" name="Скругленный прямоугольник 58">
            <a:hlinkClick r:id="rId28" action="ppaction://hlinksldjump"/>
          </p:cNvPr>
          <p:cNvSpPr/>
          <p:nvPr/>
        </p:nvSpPr>
        <p:spPr>
          <a:xfrm>
            <a:off x="8072462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>
            <a:hlinkClick r:id="" action="ppaction://hlinkshowjump?jump=endshow"/>
          </p:cNvPr>
          <p:cNvSpPr/>
          <p:nvPr/>
        </p:nvSpPr>
        <p:spPr>
          <a:xfrm>
            <a:off x="7072330" y="5786454"/>
            <a:ext cx="1500198" cy="357190"/>
          </a:xfrm>
          <a:prstGeom prst="rect">
            <a:avLst/>
          </a:prstGeom>
          <a:solidFill>
            <a:srgbClr val="0070C0"/>
          </a:soli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выключить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2" name="Управляющая кнопка: сведения 61">
            <a:hlinkClick r:id="" action="ppaction://hlinkshowjump?jump=lastslide" highlightClick="1"/>
          </p:cNvPr>
          <p:cNvSpPr/>
          <p:nvPr/>
        </p:nvSpPr>
        <p:spPr>
          <a:xfrm>
            <a:off x="8001024" y="5143512"/>
            <a:ext cx="571504" cy="500066"/>
          </a:xfrm>
          <a:prstGeom prst="actionButtonInformation">
            <a:avLst/>
          </a:prstGeom>
          <a:solidFill>
            <a:srgbClr val="EEEE54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Управляющая кнопка: домой 62">
            <a:hlinkClick r:id="rId29" action="ppaction://hlinksldjump" highlightClick="1"/>
          </p:cNvPr>
          <p:cNvSpPr/>
          <p:nvPr/>
        </p:nvSpPr>
        <p:spPr>
          <a:xfrm>
            <a:off x="7072330" y="5143512"/>
            <a:ext cx="571504" cy="500066"/>
          </a:xfrm>
          <a:prstGeom prst="actionButtonHome">
            <a:avLst/>
          </a:prstGeom>
          <a:solidFill>
            <a:srgbClr val="EEEE54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3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32" grpId="0" animBg="1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korgekvaliteedilised_pildid_lg7000.jp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1857364"/>
            <a:ext cx="6409728" cy="4847616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4643438" y="2285992"/>
            <a:ext cx="1357322" cy="10715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1928794" y="2285992"/>
            <a:ext cx="1357322" cy="1071570"/>
          </a:xfrm>
          <a:prstGeom prst="rect">
            <a:avLst/>
          </a:prstGeom>
          <a:blipFill>
            <a:blip r:embed="rId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3286116" y="2285992"/>
            <a:ext cx="1357322" cy="1071570"/>
          </a:xfrm>
          <a:prstGeom prst="rect">
            <a:avLst/>
          </a:prstGeom>
          <a:blipFill>
            <a:blip r:embed="rId7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571472" y="2285992"/>
            <a:ext cx="1357322" cy="107157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571472" y="3357562"/>
            <a:ext cx="1357322" cy="1071570"/>
          </a:xfrm>
          <a:prstGeom prst="rect">
            <a:avLst/>
          </a:prstGeom>
          <a:blipFill>
            <a:blip r:embed="rId9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571472" y="4429132"/>
            <a:ext cx="1357322" cy="1071570"/>
          </a:xfrm>
          <a:prstGeom prst="rect">
            <a:avLst/>
          </a:prstGeom>
          <a:blipFill>
            <a:blip r:embed="rId10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1928794" y="3357562"/>
            <a:ext cx="1357322" cy="1071570"/>
          </a:xfrm>
          <a:prstGeom prst="rect">
            <a:avLst/>
          </a:prstGeom>
          <a:blipFill>
            <a:blip r:embed="rId11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1928794" y="4429132"/>
            <a:ext cx="1357322" cy="1071570"/>
          </a:xfrm>
          <a:prstGeom prst="rect">
            <a:avLst/>
          </a:prstGeom>
          <a:blipFill>
            <a:blip r:embed="rId12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3286116" y="3357562"/>
            <a:ext cx="1357322" cy="1071570"/>
          </a:xfrm>
          <a:prstGeom prst="rect">
            <a:avLst/>
          </a:prstGeom>
          <a:blipFill>
            <a:blip r:embed="rId1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3286116" y="4429132"/>
            <a:ext cx="1357322" cy="1071570"/>
          </a:xfrm>
          <a:prstGeom prst="rect">
            <a:avLst/>
          </a:prstGeom>
          <a:blipFill>
            <a:blip r:embed="rId14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4643438" y="3357562"/>
            <a:ext cx="1357322" cy="1071570"/>
          </a:xfrm>
          <a:prstGeom prst="rect">
            <a:avLst/>
          </a:prstGeom>
          <a:blipFill>
            <a:blip r:embed="rId1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4643438" y="4429132"/>
            <a:ext cx="1357322" cy="1071570"/>
          </a:xfrm>
          <a:prstGeom prst="rect">
            <a:avLst/>
          </a:prstGeom>
          <a:blipFill>
            <a:blip r:embed="rId1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285720" y="214290"/>
            <a:ext cx="57150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Comic Sans MS" pitchFamily="66" charset="0"/>
              </a:rPr>
              <a:t>Сидит в корзине девочка</a:t>
            </a:r>
            <a:br>
              <a:rPr lang="ru-RU" sz="2400" b="1" dirty="0" smtClean="0">
                <a:latin typeface="Comic Sans MS" pitchFamily="66" charset="0"/>
              </a:rPr>
            </a:br>
            <a:r>
              <a:rPr lang="ru-RU" sz="2400" b="1" dirty="0" smtClean="0">
                <a:latin typeface="Comic Sans MS" pitchFamily="66" charset="0"/>
              </a:rPr>
              <a:t>У мишки за спиной,</a:t>
            </a:r>
            <a:br>
              <a:rPr lang="ru-RU" sz="2400" b="1" dirty="0" smtClean="0">
                <a:latin typeface="Comic Sans MS" pitchFamily="66" charset="0"/>
              </a:rPr>
            </a:br>
            <a:r>
              <a:rPr lang="ru-RU" sz="2400" b="1" dirty="0" smtClean="0">
                <a:latin typeface="Comic Sans MS" pitchFamily="66" charset="0"/>
              </a:rPr>
              <a:t>Он, сам того не ведая,</a:t>
            </a:r>
            <a:br>
              <a:rPr lang="ru-RU" sz="2400" b="1" dirty="0" smtClean="0">
                <a:latin typeface="Comic Sans MS" pitchFamily="66" charset="0"/>
              </a:rPr>
            </a:br>
            <a:r>
              <a:rPr lang="ru-RU" sz="2400" b="1" dirty="0" smtClean="0">
                <a:latin typeface="Comic Sans MS" pitchFamily="66" charset="0"/>
              </a:rPr>
              <a:t>Несёт её домой.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71472" y="2285992"/>
            <a:ext cx="5429288" cy="3500462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5357818" y="332656"/>
            <a:ext cx="3571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Comic Sans MS" pitchFamily="66" charset="0"/>
              </a:rPr>
              <a:t>«Маша и медведь»</a:t>
            </a:r>
            <a:endParaRPr lang="ru-RU" sz="32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34" name="Скругленный прямоугольник 2"/>
          <p:cNvSpPr/>
          <p:nvPr/>
        </p:nvSpPr>
        <p:spPr>
          <a:xfrm>
            <a:off x="6786578" y="2500306"/>
            <a:ext cx="2071702" cy="378621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>
            <a:hlinkClick r:id="rId18" action="ppaction://hlinksldjump"/>
          </p:cNvPr>
          <p:cNvSpPr/>
          <p:nvPr/>
        </p:nvSpPr>
        <p:spPr>
          <a:xfrm>
            <a:off x="6929454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7" name="Скругленный прямоугольник 36">
            <a:hlinkClick r:id="rId19" action="ppaction://hlinksldjump"/>
          </p:cNvPr>
          <p:cNvSpPr/>
          <p:nvPr/>
        </p:nvSpPr>
        <p:spPr>
          <a:xfrm>
            <a:off x="7500958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8" name="Скругленный прямоугольник 37">
            <a:hlinkClick r:id="rId20" action="ppaction://hlinksldjump"/>
          </p:cNvPr>
          <p:cNvSpPr/>
          <p:nvPr/>
        </p:nvSpPr>
        <p:spPr>
          <a:xfrm>
            <a:off x="8072462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3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9" name="Скругленный прямоугольник 38">
            <a:hlinkClick r:id="rId21" action="ppaction://hlinksldjump"/>
          </p:cNvPr>
          <p:cNvSpPr/>
          <p:nvPr/>
        </p:nvSpPr>
        <p:spPr>
          <a:xfrm>
            <a:off x="6929454" y="3286124"/>
            <a:ext cx="571504" cy="571504"/>
          </a:xfrm>
          <a:prstGeom prst="roundRect">
            <a:avLst/>
          </a:prstGeom>
          <a:solidFill>
            <a:srgbClr val="FFFF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4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0" name="Скругленный прямоугольник 39">
            <a:hlinkClick r:id="rId22" action="ppaction://hlinksldjump"/>
          </p:cNvPr>
          <p:cNvSpPr/>
          <p:nvPr/>
        </p:nvSpPr>
        <p:spPr>
          <a:xfrm>
            <a:off x="7500958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5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1" name="Скругленный прямоугольник 40">
            <a:hlinkClick r:id="rId23" action="ppaction://hlinksldjump"/>
          </p:cNvPr>
          <p:cNvSpPr/>
          <p:nvPr/>
        </p:nvSpPr>
        <p:spPr>
          <a:xfrm>
            <a:off x="8072462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6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2" name="Скругленный прямоугольник 41">
            <a:hlinkClick r:id="rId24" action="ppaction://hlinksldjump"/>
          </p:cNvPr>
          <p:cNvSpPr/>
          <p:nvPr/>
        </p:nvSpPr>
        <p:spPr>
          <a:xfrm>
            <a:off x="6929454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7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3" name="Скругленный прямоугольник 42">
            <a:hlinkClick r:id="rId25" action="ppaction://hlinksldjump"/>
          </p:cNvPr>
          <p:cNvSpPr/>
          <p:nvPr/>
        </p:nvSpPr>
        <p:spPr>
          <a:xfrm>
            <a:off x="7500958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8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4" name="Скругленный прямоугольник 43">
            <a:hlinkClick r:id="rId26" action="ppaction://hlinksldjump"/>
          </p:cNvPr>
          <p:cNvSpPr/>
          <p:nvPr/>
        </p:nvSpPr>
        <p:spPr>
          <a:xfrm>
            <a:off x="8072462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9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5" name="Скругленный прямоугольник 44">
            <a:hlinkClick r:id="rId27" action="ppaction://hlinksldjump"/>
          </p:cNvPr>
          <p:cNvSpPr/>
          <p:nvPr/>
        </p:nvSpPr>
        <p:spPr>
          <a:xfrm>
            <a:off x="6929454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10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6" name="Скругленный прямоугольник 45">
            <a:hlinkClick r:id="rId28" action="ppaction://hlinksldjump"/>
          </p:cNvPr>
          <p:cNvSpPr/>
          <p:nvPr/>
        </p:nvSpPr>
        <p:spPr>
          <a:xfrm>
            <a:off x="7500958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7" name="Скругленный прямоугольник 46">
            <a:hlinkClick r:id="rId29" action="ppaction://hlinksldjump"/>
          </p:cNvPr>
          <p:cNvSpPr/>
          <p:nvPr/>
        </p:nvSpPr>
        <p:spPr>
          <a:xfrm>
            <a:off x="8072462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>
            <a:hlinkClick r:id="" action="ppaction://hlinkshowjump?jump=endshow"/>
          </p:cNvPr>
          <p:cNvSpPr/>
          <p:nvPr/>
        </p:nvSpPr>
        <p:spPr>
          <a:xfrm>
            <a:off x="7072330" y="5786454"/>
            <a:ext cx="1500198" cy="357190"/>
          </a:xfrm>
          <a:prstGeom prst="rect">
            <a:avLst/>
          </a:prstGeom>
          <a:solidFill>
            <a:srgbClr val="0070C0"/>
          </a:soli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выключить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2" name="Управляющая кнопка: сведения 61">
            <a:hlinkClick r:id="" action="ppaction://hlinkshowjump?jump=lastslide" highlightClick="1"/>
          </p:cNvPr>
          <p:cNvSpPr/>
          <p:nvPr/>
        </p:nvSpPr>
        <p:spPr>
          <a:xfrm>
            <a:off x="8001024" y="5143512"/>
            <a:ext cx="571504" cy="500066"/>
          </a:xfrm>
          <a:prstGeom prst="actionButtonInformation">
            <a:avLst/>
          </a:prstGeom>
          <a:solidFill>
            <a:srgbClr val="EEEE54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Управляющая кнопка: домой 62">
            <a:hlinkClick r:id="rId30" action="ppaction://hlinksldjump" highlightClick="1"/>
          </p:cNvPr>
          <p:cNvSpPr/>
          <p:nvPr/>
        </p:nvSpPr>
        <p:spPr>
          <a:xfrm>
            <a:off x="7072330" y="5143512"/>
            <a:ext cx="571504" cy="500066"/>
          </a:xfrm>
          <a:prstGeom prst="actionButtonHome">
            <a:avLst/>
          </a:prstGeom>
          <a:solidFill>
            <a:srgbClr val="EEEE54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3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32" grpId="0" animBg="1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korgekvaliteedilised_pildid_lg7000.jp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1857364"/>
            <a:ext cx="6409728" cy="4847616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571472" y="3357562"/>
            <a:ext cx="1357322" cy="10715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1928794" y="2285992"/>
            <a:ext cx="1357322" cy="1071570"/>
          </a:xfrm>
          <a:prstGeom prst="rect">
            <a:avLst/>
          </a:prstGeom>
          <a:blipFill>
            <a:blip r:embed="rId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3286116" y="2285992"/>
            <a:ext cx="1357322" cy="1071570"/>
          </a:xfrm>
          <a:prstGeom prst="rect">
            <a:avLst/>
          </a:prstGeom>
          <a:blipFill>
            <a:blip r:embed="rId7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4643438" y="2285992"/>
            <a:ext cx="1357322" cy="1071570"/>
          </a:xfrm>
          <a:prstGeom prst="rect">
            <a:avLst/>
          </a:prstGeom>
          <a:blipFill>
            <a:blip r:embed="rId8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571472" y="2285992"/>
            <a:ext cx="1357322" cy="107157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571472" y="4429132"/>
            <a:ext cx="1357322" cy="1071570"/>
          </a:xfrm>
          <a:prstGeom prst="rect">
            <a:avLst/>
          </a:prstGeom>
          <a:blipFill>
            <a:blip r:embed="rId10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1928794" y="3357562"/>
            <a:ext cx="1357322" cy="1071570"/>
          </a:xfrm>
          <a:prstGeom prst="rect">
            <a:avLst/>
          </a:prstGeom>
          <a:blipFill>
            <a:blip r:embed="rId11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1928794" y="4429132"/>
            <a:ext cx="1357322" cy="1071570"/>
          </a:xfrm>
          <a:prstGeom prst="rect">
            <a:avLst/>
          </a:prstGeom>
          <a:blipFill>
            <a:blip r:embed="rId12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3286116" y="3357562"/>
            <a:ext cx="1357322" cy="1071570"/>
          </a:xfrm>
          <a:prstGeom prst="rect">
            <a:avLst/>
          </a:prstGeom>
          <a:blipFill>
            <a:blip r:embed="rId1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3286116" y="4429132"/>
            <a:ext cx="1357322" cy="1071570"/>
          </a:xfrm>
          <a:prstGeom prst="rect">
            <a:avLst/>
          </a:prstGeom>
          <a:blipFill>
            <a:blip r:embed="rId14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4643438" y="3357562"/>
            <a:ext cx="1357322" cy="1071570"/>
          </a:xfrm>
          <a:prstGeom prst="rect">
            <a:avLst/>
          </a:prstGeom>
          <a:blipFill>
            <a:blip r:embed="rId1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4643438" y="4429132"/>
            <a:ext cx="1357322" cy="1071570"/>
          </a:xfrm>
          <a:prstGeom prst="rect">
            <a:avLst/>
          </a:prstGeom>
          <a:blipFill>
            <a:blip r:embed="rId1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285720" y="214290"/>
            <a:ext cx="57864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Comic Sans MS" pitchFamily="66" charset="0"/>
              </a:rPr>
              <a:t>Летела стрела и попала в болото,</a:t>
            </a:r>
          </a:p>
          <a:p>
            <a:pPr algn="ctr"/>
            <a:r>
              <a:rPr lang="ru-RU" sz="2400" b="1" dirty="0" smtClean="0">
                <a:latin typeface="Comic Sans MS" pitchFamily="66" charset="0"/>
              </a:rPr>
              <a:t>А в этом болоте поймал её кто-то.</a:t>
            </a:r>
            <a:br>
              <a:rPr lang="ru-RU" sz="2400" b="1" dirty="0" smtClean="0">
                <a:latin typeface="Comic Sans MS" pitchFamily="66" charset="0"/>
              </a:rPr>
            </a:br>
            <a:r>
              <a:rPr lang="ru-RU" sz="2400" b="1" dirty="0" smtClean="0">
                <a:latin typeface="Comic Sans MS" pitchFamily="66" charset="0"/>
              </a:rPr>
              <a:t>Кто распростился с зелёною кожей? Сделался мигом красивой, пригожей?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571472" y="2285992"/>
            <a:ext cx="5429288" cy="3500462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5357818" y="332656"/>
            <a:ext cx="3571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Comic Sans MS" pitchFamily="66" charset="0"/>
              </a:rPr>
              <a:t>«Царевна-лягушка»</a:t>
            </a:r>
            <a:endParaRPr lang="ru-RU" sz="32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34" name="Скругленный прямоугольник 2"/>
          <p:cNvSpPr/>
          <p:nvPr/>
        </p:nvSpPr>
        <p:spPr>
          <a:xfrm>
            <a:off x="6786578" y="2500306"/>
            <a:ext cx="2071702" cy="378621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>
            <a:hlinkClick r:id="rId18" action="ppaction://hlinksldjump"/>
          </p:cNvPr>
          <p:cNvSpPr/>
          <p:nvPr/>
        </p:nvSpPr>
        <p:spPr>
          <a:xfrm>
            <a:off x="6929454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7" name="Скругленный прямоугольник 36">
            <a:hlinkClick r:id="rId19" action="ppaction://hlinksldjump"/>
          </p:cNvPr>
          <p:cNvSpPr/>
          <p:nvPr/>
        </p:nvSpPr>
        <p:spPr>
          <a:xfrm>
            <a:off x="7500958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8" name="Скругленный прямоугольник 37">
            <a:hlinkClick r:id="rId20" action="ppaction://hlinksldjump"/>
          </p:cNvPr>
          <p:cNvSpPr/>
          <p:nvPr/>
        </p:nvSpPr>
        <p:spPr>
          <a:xfrm>
            <a:off x="8072462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3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9" name="Скругленный прямоугольник 38">
            <a:hlinkClick r:id="rId21" action="ppaction://hlinksldjump"/>
          </p:cNvPr>
          <p:cNvSpPr/>
          <p:nvPr/>
        </p:nvSpPr>
        <p:spPr>
          <a:xfrm>
            <a:off x="6929454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4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0" name="Скругленный прямоугольник 39">
            <a:hlinkClick r:id="rId22" action="ppaction://hlinksldjump"/>
          </p:cNvPr>
          <p:cNvSpPr/>
          <p:nvPr/>
        </p:nvSpPr>
        <p:spPr>
          <a:xfrm>
            <a:off x="7500958" y="3286124"/>
            <a:ext cx="571504" cy="571504"/>
          </a:xfrm>
          <a:prstGeom prst="roundRect">
            <a:avLst/>
          </a:prstGeom>
          <a:solidFill>
            <a:srgbClr val="FFFF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5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1" name="Скругленный прямоугольник 40">
            <a:hlinkClick r:id="rId23" action="ppaction://hlinksldjump"/>
          </p:cNvPr>
          <p:cNvSpPr/>
          <p:nvPr/>
        </p:nvSpPr>
        <p:spPr>
          <a:xfrm>
            <a:off x="8072462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6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2" name="Скругленный прямоугольник 41">
            <a:hlinkClick r:id="rId24" action="ppaction://hlinksldjump"/>
          </p:cNvPr>
          <p:cNvSpPr/>
          <p:nvPr/>
        </p:nvSpPr>
        <p:spPr>
          <a:xfrm>
            <a:off x="6929454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7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3" name="Скругленный прямоугольник 42">
            <a:hlinkClick r:id="rId25" action="ppaction://hlinksldjump"/>
          </p:cNvPr>
          <p:cNvSpPr/>
          <p:nvPr/>
        </p:nvSpPr>
        <p:spPr>
          <a:xfrm>
            <a:off x="7500958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8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4" name="Скругленный прямоугольник 43">
            <a:hlinkClick r:id="rId26" action="ppaction://hlinksldjump"/>
          </p:cNvPr>
          <p:cNvSpPr/>
          <p:nvPr/>
        </p:nvSpPr>
        <p:spPr>
          <a:xfrm>
            <a:off x="8072462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9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5" name="Скругленный прямоугольник 44">
            <a:hlinkClick r:id="rId27" action="ppaction://hlinksldjump"/>
          </p:cNvPr>
          <p:cNvSpPr/>
          <p:nvPr/>
        </p:nvSpPr>
        <p:spPr>
          <a:xfrm>
            <a:off x="6929454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10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6" name="Скругленный прямоугольник 45">
            <a:hlinkClick r:id="rId28" action="ppaction://hlinksldjump"/>
          </p:cNvPr>
          <p:cNvSpPr/>
          <p:nvPr/>
        </p:nvSpPr>
        <p:spPr>
          <a:xfrm>
            <a:off x="7500958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7" name="Скругленный прямоугольник 46">
            <a:hlinkClick r:id="rId29" action="ppaction://hlinksldjump"/>
          </p:cNvPr>
          <p:cNvSpPr/>
          <p:nvPr/>
        </p:nvSpPr>
        <p:spPr>
          <a:xfrm>
            <a:off x="8072462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>
            <a:hlinkClick r:id="" action="ppaction://hlinkshowjump?jump=endshow"/>
          </p:cNvPr>
          <p:cNvSpPr/>
          <p:nvPr/>
        </p:nvSpPr>
        <p:spPr>
          <a:xfrm>
            <a:off x="7072330" y="5786454"/>
            <a:ext cx="1500198" cy="357190"/>
          </a:xfrm>
          <a:prstGeom prst="rect">
            <a:avLst/>
          </a:prstGeom>
          <a:solidFill>
            <a:srgbClr val="0070C0"/>
          </a:soli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выключить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2" name="Управляющая кнопка: сведения 61">
            <a:hlinkClick r:id="" action="ppaction://hlinkshowjump?jump=lastslide" highlightClick="1"/>
          </p:cNvPr>
          <p:cNvSpPr/>
          <p:nvPr/>
        </p:nvSpPr>
        <p:spPr>
          <a:xfrm>
            <a:off x="8001024" y="5143512"/>
            <a:ext cx="571504" cy="500066"/>
          </a:xfrm>
          <a:prstGeom prst="actionButtonInformation">
            <a:avLst/>
          </a:prstGeom>
          <a:solidFill>
            <a:srgbClr val="EEEE54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Управляющая кнопка: домой 62">
            <a:hlinkClick r:id="rId30" action="ppaction://hlinksldjump" highlightClick="1"/>
          </p:cNvPr>
          <p:cNvSpPr/>
          <p:nvPr/>
        </p:nvSpPr>
        <p:spPr>
          <a:xfrm>
            <a:off x="7072330" y="5143512"/>
            <a:ext cx="571504" cy="500066"/>
          </a:xfrm>
          <a:prstGeom prst="actionButtonHome">
            <a:avLst/>
          </a:prstGeom>
          <a:solidFill>
            <a:srgbClr val="EEEE54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3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32" grpId="0" animBg="1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korgekvaliteedilised_pildid_lg7000.jp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1857364"/>
            <a:ext cx="6409728" cy="4847616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1928794" y="3357562"/>
            <a:ext cx="1357322" cy="10715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1928794" y="2285992"/>
            <a:ext cx="1357322" cy="1071570"/>
          </a:xfrm>
          <a:prstGeom prst="rect">
            <a:avLst/>
          </a:prstGeom>
          <a:blipFill>
            <a:blip r:embed="rId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3286116" y="2285992"/>
            <a:ext cx="1357322" cy="1071570"/>
          </a:xfrm>
          <a:prstGeom prst="rect">
            <a:avLst/>
          </a:prstGeom>
          <a:blipFill>
            <a:blip r:embed="rId7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4643438" y="2285992"/>
            <a:ext cx="1357322" cy="1071570"/>
          </a:xfrm>
          <a:prstGeom prst="rect">
            <a:avLst/>
          </a:prstGeom>
          <a:blipFill>
            <a:blip r:embed="rId8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571472" y="3357562"/>
            <a:ext cx="1357322" cy="1071570"/>
          </a:xfrm>
          <a:prstGeom prst="rect">
            <a:avLst/>
          </a:prstGeom>
          <a:blipFill>
            <a:blip r:embed="rId9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571472" y="4429132"/>
            <a:ext cx="1357322" cy="1071570"/>
          </a:xfrm>
          <a:prstGeom prst="rect">
            <a:avLst/>
          </a:prstGeom>
          <a:blipFill>
            <a:blip r:embed="rId10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571472" y="2285992"/>
            <a:ext cx="1357322" cy="107157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1928794" y="4429132"/>
            <a:ext cx="1357322" cy="1071570"/>
          </a:xfrm>
          <a:prstGeom prst="rect">
            <a:avLst/>
          </a:prstGeom>
          <a:blipFill>
            <a:blip r:embed="rId12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3286116" y="3357562"/>
            <a:ext cx="1357322" cy="1071570"/>
          </a:xfrm>
          <a:prstGeom prst="rect">
            <a:avLst/>
          </a:prstGeom>
          <a:blipFill>
            <a:blip r:embed="rId1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3286116" y="4429132"/>
            <a:ext cx="1357322" cy="1071570"/>
          </a:xfrm>
          <a:prstGeom prst="rect">
            <a:avLst/>
          </a:prstGeom>
          <a:blipFill>
            <a:blip r:embed="rId14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4643438" y="3357562"/>
            <a:ext cx="1357322" cy="1071570"/>
          </a:xfrm>
          <a:prstGeom prst="rect">
            <a:avLst/>
          </a:prstGeom>
          <a:blipFill>
            <a:blip r:embed="rId1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4643438" y="4429132"/>
            <a:ext cx="1357322" cy="1071570"/>
          </a:xfrm>
          <a:prstGeom prst="rect">
            <a:avLst/>
          </a:prstGeom>
          <a:blipFill>
            <a:blip r:embed="rId1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285720" y="214290"/>
            <a:ext cx="57150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Comic Sans MS" pitchFamily="66" charset="0"/>
              </a:rPr>
              <a:t>Трое их - и до чего же </a:t>
            </a:r>
            <a:br>
              <a:rPr lang="ru-RU" sz="2400" b="1" dirty="0" smtClean="0">
                <a:latin typeface="Comic Sans MS" pitchFamily="66" charset="0"/>
              </a:rPr>
            </a:br>
            <a:r>
              <a:rPr lang="ru-RU" sz="2400" b="1" dirty="0" smtClean="0">
                <a:latin typeface="Comic Sans MS" pitchFamily="66" charset="0"/>
              </a:rPr>
              <a:t>Братья дружные похожи.</a:t>
            </a:r>
            <a:br>
              <a:rPr lang="ru-RU" sz="2400" b="1" dirty="0" smtClean="0">
                <a:latin typeface="Comic Sans MS" pitchFamily="66" charset="0"/>
              </a:rPr>
            </a:br>
            <a:r>
              <a:rPr lang="ru-RU" sz="2400" b="1" dirty="0" smtClean="0">
                <a:latin typeface="Comic Sans MS" pitchFamily="66" charset="0"/>
              </a:rPr>
              <a:t>Отгадайте без подсказки,</a:t>
            </a:r>
            <a:br>
              <a:rPr lang="ru-RU" sz="2400" b="1" dirty="0" smtClean="0">
                <a:latin typeface="Comic Sans MS" pitchFamily="66" charset="0"/>
              </a:rPr>
            </a:br>
            <a:r>
              <a:rPr lang="ru-RU" sz="2400" b="1" dirty="0" smtClean="0">
                <a:latin typeface="Comic Sans MS" pitchFamily="66" charset="0"/>
              </a:rPr>
              <a:t>Кто герои этой сказки?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71472" y="2285992"/>
            <a:ext cx="5429288" cy="3500462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5286380" y="332656"/>
            <a:ext cx="3571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Comic Sans MS" pitchFamily="66" charset="0"/>
              </a:rPr>
              <a:t>«Три поросёнка»</a:t>
            </a:r>
            <a:endParaRPr lang="ru-RU" sz="32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34" name="Скругленный прямоугольник 2"/>
          <p:cNvSpPr/>
          <p:nvPr/>
        </p:nvSpPr>
        <p:spPr>
          <a:xfrm>
            <a:off x="6786578" y="2500306"/>
            <a:ext cx="2071702" cy="378621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>
            <a:hlinkClick r:id="rId18" action="ppaction://hlinksldjump"/>
          </p:cNvPr>
          <p:cNvSpPr/>
          <p:nvPr/>
        </p:nvSpPr>
        <p:spPr>
          <a:xfrm>
            <a:off x="6929454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7" name="Скругленный прямоугольник 36">
            <a:hlinkClick r:id="rId19" action="ppaction://hlinksldjump"/>
          </p:cNvPr>
          <p:cNvSpPr/>
          <p:nvPr/>
        </p:nvSpPr>
        <p:spPr>
          <a:xfrm>
            <a:off x="7500958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8" name="Скругленный прямоугольник 37">
            <a:hlinkClick r:id="rId20" action="ppaction://hlinksldjump"/>
          </p:cNvPr>
          <p:cNvSpPr/>
          <p:nvPr/>
        </p:nvSpPr>
        <p:spPr>
          <a:xfrm>
            <a:off x="8072462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3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9" name="Скругленный прямоугольник 38">
            <a:hlinkClick r:id="rId21" action="ppaction://hlinksldjump"/>
          </p:cNvPr>
          <p:cNvSpPr/>
          <p:nvPr/>
        </p:nvSpPr>
        <p:spPr>
          <a:xfrm>
            <a:off x="6929454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4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0" name="Скругленный прямоугольник 39">
            <a:hlinkClick r:id="rId22" action="ppaction://hlinksldjump"/>
          </p:cNvPr>
          <p:cNvSpPr/>
          <p:nvPr/>
        </p:nvSpPr>
        <p:spPr>
          <a:xfrm>
            <a:off x="7500958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5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1" name="Скругленный прямоугольник 40">
            <a:hlinkClick r:id="rId23" action="ppaction://hlinksldjump"/>
          </p:cNvPr>
          <p:cNvSpPr/>
          <p:nvPr/>
        </p:nvSpPr>
        <p:spPr>
          <a:xfrm>
            <a:off x="8072462" y="3286124"/>
            <a:ext cx="571504" cy="571504"/>
          </a:xfrm>
          <a:prstGeom prst="roundRect">
            <a:avLst/>
          </a:prstGeom>
          <a:solidFill>
            <a:srgbClr val="FFFF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6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2" name="Скругленный прямоугольник 41">
            <a:hlinkClick r:id="rId24" action="ppaction://hlinksldjump"/>
          </p:cNvPr>
          <p:cNvSpPr/>
          <p:nvPr/>
        </p:nvSpPr>
        <p:spPr>
          <a:xfrm>
            <a:off x="6929454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7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3" name="Скругленный прямоугольник 42">
            <a:hlinkClick r:id="rId25" action="ppaction://hlinksldjump"/>
          </p:cNvPr>
          <p:cNvSpPr/>
          <p:nvPr/>
        </p:nvSpPr>
        <p:spPr>
          <a:xfrm>
            <a:off x="7500958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8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4" name="Скругленный прямоугольник 43">
            <a:hlinkClick r:id="rId26" action="ppaction://hlinksldjump"/>
          </p:cNvPr>
          <p:cNvSpPr/>
          <p:nvPr/>
        </p:nvSpPr>
        <p:spPr>
          <a:xfrm>
            <a:off x="8072462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9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5" name="Скругленный прямоугольник 44">
            <a:hlinkClick r:id="rId27" action="ppaction://hlinksldjump"/>
          </p:cNvPr>
          <p:cNvSpPr/>
          <p:nvPr/>
        </p:nvSpPr>
        <p:spPr>
          <a:xfrm>
            <a:off x="6929454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10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6" name="Скругленный прямоугольник 45">
            <a:hlinkClick r:id="rId28" action="ppaction://hlinksldjump"/>
          </p:cNvPr>
          <p:cNvSpPr/>
          <p:nvPr/>
        </p:nvSpPr>
        <p:spPr>
          <a:xfrm>
            <a:off x="7500958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7" name="Скругленный прямоугольник 46">
            <a:hlinkClick r:id="rId29" action="ppaction://hlinksldjump"/>
          </p:cNvPr>
          <p:cNvSpPr/>
          <p:nvPr/>
        </p:nvSpPr>
        <p:spPr>
          <a:xfrm>
            <a:off x="8072462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>
            <a:hlinkClick r:id="" action="ppaction://hlinkshowjump?jump=endshow"/>
          </p:cNvPr>
          <p:cNvSpPr/>
          <p:nvPr/>
        </p:nvSpPr>
        <p:spPr>
          <a:xfrm>
            <a:off x="7072330" y="5786454"/>
            <a:ext cx="1500198" cy="357190"/>
          </a:xfrm>
          <a:prstGeom prst="rect">
            <a:avLst/>
          </a:prstGeom>
          <a:solidFill>
            <a:srgbClr val="0070C0"/>
          </a:soli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выключить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2" name="Управляющая кнопка: сведения 61">
            <a:hlinkClick r:id="" action="ppaction://hlinkshowjump?jump=lastslide" highlightClick="1"/>
          </p:cNvPr>
          <p:cNvSpPr/>
          <p:nvPr/>
        </p:nvSpPr>
        <p:spPr>
          <a:xfrm>
            <a:off x="8001024" y="5143512"/>
            <a:ext cx="571504" cy="500066"/>
          </a:xfrm>
          <a:prstGeom prst="actionButtonInformation">
            <a:avLst/>
          </a:prstGeom>
          <a:solidFill>
            <a:srgbClr val="EEEE54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Управляющая кнопка: домой 62">
            <a:hlinkClick r:id="rId30" action="ppaction://hlinksldjump" highlightClick="1"/>
          </p:cNvPr>
          <p:cNvSpPr/>
          <p:nvPr/>
        </p:nvSpPr>
        <p:spPr>
          <a:xfrm>
            <a:off x="7072330" y="5143512"/>
            <a:ext cx="571504" cy="500066"/>
          </a:xfrm>
          <a:prstGeom prst="actionButtonHome">
            <a:avLst/>
          </a:prstGeom>
          <a:solidFill>
            <a:srgbClr val="EEEE54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3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32" grpId="0" animBg="1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korgekvaliteedilised_pildid_lg7000.jpg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1857364"/>
            <a:ext cx="6409728" cy="4847616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3286116" y="3357562"/>
            <a:ext cx="1357322" cy="10715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1928794" y="2285992"/>
            <a:ext cx="1357322" cy="1071570"/>
          </a:xfrm>
          <a:prstGeom prst="rect">
            <a:avLst/>
          </a:prstGeom>
          <a:blipFill>
            <a:blip r:embed="rId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3286116" y="2285992"/>
            <a:ext cx="1357322" cy="1071570"/>
          </a:xfrm>
          <a:prstGeom prst="rect">
            <a:avLst/>
          </a:prstGeom>
          <a:blipFill>
            <a:blip r:embed="rId7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4643438" y="2285992"/>
            <a:ext cx="1357322" cy="1071570"/>
          </a:xfrm>
          <a:prstGeom prst="rect">
            <a:avLst/>
          </a:prstGeom>
          <a:blipFill>
            <a:blip r:embed="rId8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571472" y="3357562"/>
            <a:ext cx="1357322" cy="1071570"/>
          </a:xfrm>
          <a:prstGeom prst="rect">
            <a:avLst/>
          </a:prstGeom>
          <a:blipFill>
            <a:blip r:embed="rId9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571472" y="4429132"/>
            <a:ext cx="1357322" cy="1071570"/>
          </a:xfrm>
          <a:prstGeom prst="rect">
            <a:avLst/>
          </a:prstGeom>
          <a:blipFill>
            <a:blip r:embed="rId10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1928794" y="3357562"/>
            <a:ext cx="1357322" cy="1071570"/>
          </a:xfrm>
          <a:prstGeom prst="rect">
            <a:avLst/>
          </a:prstGeom>
          <a:blipFill>
            <a:blip r:embed="rId11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1928794" y="4429132"/>
            <a:ext cx="1357322" cy="1071570"/>
          </a:xfrm>
          <a:prstGeom prst="rect">
            <a:avLst/>
          </a:prstGeom>
          <a:blipFill>
            <a:blip r:embed="rId12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571472" y="2285992"/>
            <a:ext cx="1357322" cy="107157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3286116" y="4429132"/>
            <a:ext cx="1357322" cy="1071570"/>
          </a:xfrm>
          <a:prstGeom prst="rect">
            <a:avLst/>
          </a:prstGeom>
          <a:blipFill>
            <a:blip r:embed="rId14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4643438" y="3357562"/>
            <a:ext cx="1357322" cy="1071570"/>
          </a:xfrm>
          <a:prstGeom prst="rect">
            <a:avLst/>
          </a:prstGeom>
          <a:blipFill>
            <a:blip r:embed="rId1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4643438" y="4429132"/>
            <a:ext cx="1357322" cy="1071570"/>
          </a:xfrm>
          <a:prstGeom prst="rect">
            <a:avLst/>
          </a:prstGeom>
          <a:blipFill>
            <a:blip r:embed="rId1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285720" y="214290"/>
            <a:ext cx="57150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Comic Sans MS" pitchFamily="66" charset="0"/>
              </a:rPr>
              <a:t>Ждали  маму с молоком,</a:t>
            </a:r>
            <a:br>
              <a:rPr lang="ru-RU" sz="2400" b="1" dirty="0" smtClean="0">
                <a:latin typeface="Comic Sans MS" pitchFamily="66" charset="0"/>
              </a:rPr>
            </a:br>
            <a:r>
              <a:rPr lang="ru-RU" sz="2400" b="1" dirty="0" smtClean="0">
                <a:latin typeface="Comic Sans MS" pitchFamily="66" charset="0"/>
              </a:rPr>
              <a:t>А пустили волка в дом...</a:t>
            </a:r>
            <a:br>
              <a:rPr lang="ru-RU" sz="2400" b="1" dirty="0" smtClean="0">
                <a:latin typeface="Comic Sans MS" pitchFamily="66" charset="0"/>
              </a:rPr>
            </a:br>
            <a:r>
              <a:rPr lang="ru-RU" sz="2400" b="1" dirty="0" smtClean="0">
                <a:latin typeface="Comic Sans MS" pitchFamily="66" charset="0"/>
              </a:rPr>
              <a:t>Кем же были эти </a:t>
            </a:r>
            <a:br>
              <a:rPr lang="ru-RU" sz="2400" b="1" dirty="0" smtClean="0">
                <a:latin typeface="Comic Sans MS" pitchFamily="66" charset="0"/>
              </a:rPr>
            </a:br>
            <a:r>
              <a:rPr lang="ru-RU" sz="2400" b="1" dirty="0" smtClean="0">
                <a:latin typeface="Comic Sans MS" pitchFamily="66" charset="0"/>
              </a:rPr>
              <a:t>Маленькие дети?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71472" y="2285992"/>
            <a:ext cx="5429288" cy="3500462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5357818" y="404664"/>
            <a:ext cx="35417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Comic Sans MS" pitchFamily="66" charset="0"/>
              </a:rPr>
              <a:t>«Волк и семеро козлят»</a:t>
            </a:r>
            <a:endParaRPr lang="ru-RU" sz="32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34" name="Скругленный прямоугольник 2"/>
          <p:cNvSpPr/>
          <p:nvPr/>
        </p:nvSpPr>
        <p:spPr>
          <a:xfrm>
            <a:off x="6786578" y="2500306"/>
            <a:ext cx="2071702" cy="378621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>
            <a:hlinkClick r:id="rId18" action="ppaction://hlinksldjump"/>
          </p:cNvPr>
          <p:cNvSpPr/>
          <p:nvPr/>
        </p:nvSpPr>
        <p:spPr>
          <a:xfrm>
            <a:off x="6929454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7" name="Скругленный прямоугольник 36">
            <a:hlinkClick r:id="rId19" action="ppaction://hlinksldjump"/>
          </p:cNvPr>
          <p:cNvSpPr/>
          <p:nvPr/>
        </p:nvSpPr>
        <p:spPr>
          <a:xfrm>
            <a:off x="7500958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8" name="Скругленный прямоугольник 37">
            <a:hlinkClick r:id="rId20" action="ppaction://hlinksldjump"/>
          </p:cNvPr>
          <p:cNvSpPr/>
          <p:nvPr/>
        </p:nvSpPr>
        <p:spPr>
          <a:xfrm>
            <a:off x="8072462" y="2714620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3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9" name="Скругленный прямоугольник 38">
            <a:hlinkClick r:id="rId21" action="ppaction://hlinksldjump"/>
          </p:cNvPr>
          <p:cNvSpPr/>
          <p:nvPr/>
        </p:nvSpPr>
        <p:spPr>
          <a:xfrm>
            <a:off x="6929454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4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0" name="Скругленный прямоугольник 39">
            <a:hlinkClick r:id="rId22" action="ppaction://hlinksldjump"/>
          </p:cNvPr>
          <p:cNvSpPr/>
          <p:nvPr/>
        </p:nvSpPr>
        <p:spPr>
          <a:xfrm>
            <a:off x="7500958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5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1" name="Скругленный прямоугольник 40">
            <a:hlinkClick r:id="rId23" action="ppaction://hlinksldjump"/>
          </p:cNvPr>
          <p:cNvSpPr/>
          <p:nvPr/>
        </p:nvSpPr>
        <p:spPr>
          <a:xfrm>
            <a:off x="8072462" y="3286124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6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2" name="Скругленный прямоугольник 41">
            <a:hlinkClick r:id="rId24" action="ppaction://hlinksldjump"/>
          </p:cNvPr>
          <p:cNvSpPr/>
          <p:nvPr/>
        </p:nvSpPr>
        <p:spPr>
          <a:xfrm>
            <a:off x="6929454" y="3857628"/>
            <a:ext cx="571504" cy="571504"/>
          </a:xfrm>
          <a:prstGeom prst="roundRect">
            <a:avLst/>
          </a:prstGeom>
          <a:solidFill>
            <a:srgbClr val="FFFF0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7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3" name="Скругленный прямоугольник 42">
            <a:hlinkClick r:id="rId25" action="ppaction://hlinksldjump"/>
          </p:cNvPr>
          <p:cNvSpPr/>
          <p:nvPr/>
        </p:nvSpPr>
        <p:spPr>
          <a:xfrm>
            <a:off x="7500958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8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4" name="Скругленный прямоугольник 43">
            <a:hlinkClick r:id="rId26" action="ppaction://hlinksldjump"/>
          </p:cNvPr>
          <p:cNvSpPr/>
          <p:nvPr/>
        </p:nvSpPr>
        <p:spPr>
          <a:xfrm>
            <a:off x="8072462" y="3857628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9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5" name="Скругленный прямоугольник 44">
            <a:hlinkClick r:id="rId27" action="ppaction://hlinksldjump"/>
          </p:cNvPr>
          <p:cNvSpPr/>
          <p:nvPr/>
        </p:nvSpPr>
        <p:spPr>
          <a:xfrm>
            <a:off x="6929454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10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6" name="Скругленный прямоугольник 45">
            <a:hlinkClick r:id="rId28" action="ppaction://hlinksldjump"/>
          </p:cNvPr>
          <p:cNvSpPr/>
          <p:nvPr/>
        </p:nvSpPr>
        <p:spPr>
          <a:xfrm>
            <a:off x="7500958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47" name="Скругленный прямоугольник 46">
            <a:hlinkClick r:id="rId29" action="ppaction://hlinksldjump"/>
          </p:cNvPr>
          <p:cNvSpPr/>
          <p:nvPr/>
        </p:nvSpPr>
        <p:spPr>
          <a:xfrm>
            <a:off x="8072462" y="4429132"/>
            <a:ext cx="571504" cy="571504"/>
          </a:xfrm>
          <a:prstGeom prst="roundRect">
            <a:avLst/>
          </a:prstGeom>
          <a:gradFill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>
            <a:hlinkClick r:id="" action="ppaction://hlinkshowjump?jump=endshow"/>
          </p:cNvPr>
          <p:cNvSpPr/>
          <p:nvPr/>
        </p:nvSpPr>
        <p:spPr>
          <a:xfrm>
            <a:off x="7072330" y="5786454"/>
            <a:ext cx="1500198" cy="357190"/>
          </a:xfrm>
          <a:prstGeom prst="rect">
            <a:avLst/>
          </a:prstGeom>
          <a:solidFill>
            <a:srgbClr val="0070C0"/>
          </a:solidFill>
          <a:ln>
            <a:solidFill>
              <a:srgbClr val="75DB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выключить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62" name="Управляющая кнопка: сведения 61">
            <a:hlinkClick r:id="" action="ppaction://hlinkshowjump?jump=lastslide" highlightClick="1"/>
          </p:cNvPr>
          <p:cNvSpPr/>
          <p:nvPr/>
        </p:nvSpPr>
        <p:spPr>
          <a:xfrm>
            <a:off x="8001024" y="5143512"/>
            <a:ext cx="571504" cy="500066"/>
          </a:xfrm>
          <a:prstGeom prst="actionButtonInformation">
            <a:avLst/>
          </a:prstGeom>
          <a:solidFill>
            <a:srgbClr val="EEEE54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Управляющая кнопка: домой 62">
            <a:hlinkClick r:id="rId30" action="ppaction://hlinksldjump" highlightClick="1"/>
          </p:cNvPr>
          <p:cNvSpPr/>
          <p:nvPr/>
        </p:nvSpPr>
        <p:spPr>
          <a:xfrm>
            <a:off x="7072330" y="5143512"/>
            <a:ext cx="571504" cy="500066"/>
          </a:xfrm>
          <a:prstGeom prst="actionButtonHome">
            <a:avLst/>
          </a:prstGeom>
          <a:solidFill>
            <a:srgbClr val="EEEE54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3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32" grpId="0" animBg="1"/>
      <p:bldP spid="3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d3bed247d85beb94baccd1a60c32984caaef62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419</Words>
  <Application>Microsoft Office PowerPoint</Application>
  <PresentationFormat>Экран (4:3)</PresentationFormat>
  <Paragraphs>217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Наталья;Наталья Никифорова</dc:creator>
  <cp:lastModifiedBy>Windows User</cp:lastModifiedBy>
  <cp:revision>66</cp:revision>
  <dcterms:created xsi:type="dcterms:W3CDTF">2016-01-07T11:13:34Z</dcterms:created>
  <dcterms:modified xsi:type="dcterms:W3CDTF">2020-04-13T10:27:04Z</dcterms:modified>
</cp:coreProperties>
</file>