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6" r:id="rId5"/>
    <p:sldId id="267" r:id="rId6"/>
    <p:sldId id="260" r:id="rId7"/>
    <p:sldId id="258" r:id="rId8"/>
    <p:sldId id="262" r:id="rId9"/>
    <p:sldId id="265" r:id="rId10"/>
    <p:sldId id="263" r:id="rId11"/>
    <p:sldId id="26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ПДД сайт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ПДД сайт\безопасная_дорога_Копирова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90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ПДД сайт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608512" cy="6515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ПДД сайт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403" y="836712"/>
            <a:ext cx="3741185" cy="528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ПДД сайт\PDD-dlya-detey-starshiy-vozra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11400"/>
            <a:ext cx="8280920" cy="686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ДД сайт\zzrzrf2-00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ПДД сайт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04867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ПДД сайт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ДД сайт\Уголок-безопасности-дорожного-движения-началка-1024x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5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ДД сайт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ПДД сайт\s12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03"/>
            <a:ext cx="9144000" cy="6861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</cp:revision>
  <dcterms:created xsi:type="dcterms:W3CDTF">2020-05-13T08:53:17Z</dcterms:created>
  <dcterms:modified xsi:type="dcterms:W3CDTF">2020-05-13T09:51:53Z</dcterms:modified>
</cp:coreProperties>
</file>