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79" r:id="rId6"/>
    <p:sldId id="278" r:id="rId7"/>
    <p:sldId id="272" r:id="rId8"/>
    <p:sldId id="273" r:id="rId9"/>
    <p:sldId id="262" r:id="rId10"/>
    <p:sldId id="265" r:id="rId11"/>
    <p:sldId id="266" r:id="rId12"/>
    <p:sldId id="276" r:id="rId13"/>
    <p:sldId id="277" r:id="rId14"/>
    <p:sldId id="274" r:id="rId15"/>
    <p:sldId id="267" r:id="rId16"/>
    <p:sldId id="275" r:id="rId17"/>
    <p:sldId id="268" r:id="rId18"/>
    <p:sldId id="269" r:id="rId19"/>
    <p:sldId id="28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E69E-35FA-434A-A7E1-9E700A9DC3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63CF-EA96-4E99-8B65-D8321347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2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00book.ru/b1352941.jpg" TargetMode="External"/><Relationship Id="rId3" Type="http://schemas.openxmlformats.org/officeDocument/2006/relationships/hyperlink" Target="http://worldofchildren.ru/vospitatelyam-uchitelyam-pedagogam/razvlecheniya-dlya-detej-stsenarii/viktoriny/1942-viktorina-po-multfilmu-pro-cheburashku-i-krokodila-genu.html" TargetMode="External"/><Relationship Id="rId7" Type="http://schemas.openxmlformats.org/officeDocument/2006/relationships/hyperlink" Target="http://www.gorodoktoys.ru/files/pageimage/86964-169597.jpg" TargetMode="External"/><Relationship Id="rId2" Type="http://schemas.openxmlformats.org/officeDocument/2006/relationships/hyperlink" Target="https://encrypted-tbn0.gstatic.com/images?q=tbn:ANd9GcQX855pUR4x7_DmzegG2TMLVqMDeUeJ-xbGJPQYPg1dQaSmz2bKV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blus.ru/pics/b/8/8/1007307878.jpg" TargetMode="External"/><Relationship Id="rId5" Type="http://schemas.openxmlformats.org/officeDocument/2006/relationships/hyperlink" Target="http://st.fl.ru/users/colibry6/upload/f_4ff69828734ec.jpg" TargetMode="External"/><Relationship Id="rId4" Type="http://schemas.openxmlformats.org/officeDocument/2006/relationships/hyperlink" Target="http://kinoad.ru/templates/img/full/8ed9d537e4c2390941538d26c44d0867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23444" y="1988840"/>
            <a:ext cx="3816425" cy="266429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Интерактивная викторина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«Крокодил Гена и Чебурашка»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Что Чебурашка подарил Гене на день рождения?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вертол</a:t>
            </a:r>
            <a:r>
              <a:rPr lang="ru-RU" sz="2800" b="1" dirty="0">
                <a:solidFill>
                  <a:prstClr val="black"/>
                </a:solidFill>
              </a:rPr>
              <a:t>ё</a:t>
            </a:r>
            <a:r>
              <a:rPr lang="ru-RU" sz="2800" b="1" dirty="0" smtClean="0">
                <a:solidFill>
                  <a:prstClr val="black"/>
                </a:solidFill>
              </a:rPr>
              <a:t>т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мороженое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воздушного змея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Какой дом решили построить друзья?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дом друзей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кукольный театр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) дом детей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Что свалилось на голову Чебурашки при открытии дома </a:t>
            </a:r>
            <a:r>
              <a:rPr lang="ru-RU" sz="2400" b="1" dirty="0" smtClean="0">
                <a:solidFill>
                  <a:srgbClr val="006600"/>
                </a:solidFill>
              </a:rPr>
              <a:t>друзей?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ведро воды 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кирпич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цветочный горшок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Кого пожалел Чебурашка и пригласил к себе в домик?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обезьянку Марию 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собачку </a:t>
            </a:r>
            <a:r>
              <a:rPr lang="ru-RU" sz="2800" b="1" dirty="0" err="1">
                <a:solidFill>
                  <a:prstClr val="black"/>
                </a:solidFill>
              </a:rPr>
              <a:t>Тобика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жираф</a:t>
            </a:r>
            <a:r>
              <a:rPr lang="ru-RU" sz="2800" b="1" dirty="0">
                <a:solidFill>
                  <a:prstClr val="black"/>
                </a:solidFill>
              </a:rPr>
              <a:t>а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Анюту </a:t>
            </a:r>
          </a:p>
        </p:txBody>
      </p:sp>
    </p:spTree>
    <p:extLst>
      <p:ext uri="{BB962C8B-B14F-4D97-AF65-F5344CB8AC3E}">
        <p14:creationId xmlns:p14="http://schemas.microsoft.com/office/powerpoint/2010/main" val="2333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В </a:t>
            </a:r>
            <a:r>
              <a:rPr lang="ru-RU" sz="2800" b="1">
                <a:solidFill>
                  <a:srgbClr val="006600"/>
                </a:solidFill>
              </a:rPr>
              <a:t>какую </a:t>
            </a:r>
            <a:r>
              <a:rPr lang="ru-RU" sz="2800" b="1" smtClean="0">
                <a:solidFill>
                  <a:srgbClr val="006600"/>
                </a:solidFill>
              </a:rPr>
              <a:t>игру </a:t>
            </a:r>
            <a:r>
              <a:rPr lang="ru-RU" sz="2800" b="1" dirty="0">
                <a:solidFill>
                  <a:srgbClr val="006600"/>
                </a:solidFill>
              </a:rPr>
              <a:t>сам с собой играл </a:t>
            </a:r>
            <a:r>
              <a:rPr lang="ru-RU" sz="2800" b="1" dirty="0" smtClean="0">
                <a:solidFill>
                  <a:srgbClr val="006600"/>
                </a:solidFill>
              </a:rPr>
              <a:t>Гена 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в крестики-нолики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в домино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</a:t>
            </a:r>
            <a:r>
              <a:rPr lang="ru-RU" sz="2800" b="1" dirty="0" smtClean="0">
                <a:solidFill>
                  <a:prstClr val="black"/>
                </a:solidFill>
              </a:rPr>
              <a:t> в шашки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 звали старушку, которая всем вредила?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Кикимора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Шапокляк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Баба-Яга</a:t>
            </a:r>
          </a:p>
        </p:txBody>
      </p:sp>
    </p:spTree>
    <p:extLst>
      <p:ext uri="{BB962C8B-B14F-4D97-AF65-F5344CB8AC3E}">
        <p14:creationId xmlns:p14="http://schemas.microsoft.com/office/powerpoint/2010/main" val="18961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Сколько зол в день делала старуха Шапокляк?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пять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семь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</a:t>
            </a:r>
            <a:r>
              <a:rPr lang="ru-RU" sz="2800" b="1" dirty="0" smtClean="0">
                <a:solidFill>
                  <a:prstClr val="black"/>
                </a:solidFill>
              </a:rPr>
              <a:t> два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Почему контролер попросил Чебурашку и Гену сойти с поезда?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они забыли купить билеты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Шапокляк украла их билеты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они забыли билеты дома</a:t>
            </a:r>
          </a:p>
        </p:txBody>
      </p:sp>
    </p:spTree>
    <p:extLst>
      <p:ext uri="{BB962C8B-B14F-4D97-AF65-F5344CB8AC3E}">
        <p14:creationId xmlns:p14="http://schemas.microsoft.com/office/powerpoint/2010/main" val="22440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 звали ручную крысу старухи Шапокляк?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</a:t>
            </a:r>
            <a:r>
              <a:rPr lang="ru-RU" sz="2800" b="1" dirty="0" smtClean="0">
                <a:solidFill>
                  <a:prstClr val="black"/>
                </a:solidFill>
              </a:rPr>
              <a:t>Анфиска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Лариска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</a:t>
            </a:r>
            <a:r>
              <a:rPr lang="ru-RU" sz="2800" b="1" dirty="0" smtClean="0">
                <a:solidFill>
                  <a:schemeClr val="tx1"/>
                </a:solidFill>
              </a:rPr>
              <a:t>Ириска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17323" y="3545690"/>
            <a:ext cx="3600400" cy="244827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Читай, смотри,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раскрашивай!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4256919" y="6107229"/>
            <a:ext cx="521208" cy="576064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8ed9d537e4c2390941538d26c44d0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0648"/>
            <a:ext cx="2160000" cy="3096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86964-169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19" y="255407"/>
            <a:ext cx="2232248" cy="3111549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10073078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604322"/>
            <a:ext cx="2160002" cy="3060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f_4ff69828734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19" y="3604322"/>
            <a:ext cx="2232247" cy="3060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b13529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50"/>
            <a:ext cx="2346459" cy="3095998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5735" y="1340768"/>
            <a:ext cx="3816425" cy="424847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Дорогой друг!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Ты смотрел мультфильмы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или прочитал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книги про нас?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Проверь свои знания,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ответь на вопросы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викторины.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Желаем удачи!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5716" y="1556792"/>
            <a:ext cx="4788532" cy="3816424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u="sng" dirty="0" smtClean="0">
                <a:hlinkClick r:id="rId2"/>
              </a:rPr>
              <a:t>https://encrypted-tbn0.gstatic.com/images?q=tbn:ANd9GcQX855pUR4x7_DmzegG2TMLVqMDeUeJ-xbGJPQYPg1dQaSmz2bKVg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рамка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3"/>
              </a:rPr>
              <a:t>http://worldofchildren.ru/vospitatelyam-uchitelyam-pedagogam/razvlecheniya-dlya-detej-stsenarii/viktoriny/1942-viktorina-po-multfilmu-pro-cheburashku-i-krokodila-genu.html</a:t>
            </a:r>
            <a:r>
              <a:rPr lang="ru-RU" sz="1400" dirty="0" smtClean="0">
                <a:solidFill>
                  <a:schemeClr val="tx1"/>
                </a:solidFill>
              </a:rPr>
              <a:t> вопросы викторины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Иллюстрации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kinoad.ru/templates/img/full/8ed9d537e4c2390941538d26c44d0867.jpg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5"/>
              </a:rPr>
              <a:t>http://st.fl.ru/users/colibry6/upload/f_4ff69828734ec.jpg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http://www.biblus.ru/pics/b/8/8/1007307878.jpg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7"/>
              </a:rPr>
              <a:t>http://www.gorodoktoys.ru/files/pageimage/86964-169597.jpg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hlinkClick r:id="rId8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8"/>
              </a:rPr>
              <a:t>www.100book.ru/b1352941.jpg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040947"/>
            <a:ext cx="4750312" cy="51584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17628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Какого цвета </a:t>
            </a:r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Крокодил </a:t>
            </a:r>
            <a:r>
              <a:rPr lang="ru-RU" sz="2800" b="1" dirty="0">
                <a:solidFill>
                  <a:srgbClr val="006600"/>
                </a:solidFill>
              </a:rPr>
              <a:t>Гена?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</a:t>
            </a:r>
            <a:r>
              <a:rPr lang="ru-RU" sz="2800" b="1" dirty="0" smtClean="0">
                <a:solidFill>
                  <a:schemeClr val="tx1"/>
                </a:solidFill>
              </a:rPr>
              <a:t>жёлтого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б) </a:t>
            </a:r>
            <a:r>
              <a:rPr lang="ru-RU" sz="2800" b="1" dirty="0" smtClean="0">
                <a:solidFill>
                  <a:schemeClr val="tx1"/>
                </a:solidFill>
              </a:rPr>
              <a:t>зелёного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в) розового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Где работал Крокодил Гена?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в зоопарке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в магазине игрушек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в кинотеатре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Кем работал Крокодил Гена в зоопарке?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с</a:t>
            </a:r>
            <a:r>
              <a:rPr lang="ru-RU" sz="2800" b="1" dirty="0" smtClean="0">
                <a:solidFill>
                  <a:prstClr val="black"/>
                </a:solidFill>
              </a:rPr>
              <a:t>торожем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крокодилом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</a:t>
            </a:r>
            <a:r>
              <a:rPr lang="ru-RU" sz="2800" b="1">
                <a:solidFill>
                  <a:prstClr val="black"/>
                </a:solidFill>
              </a:rPr>
              <a:t>) </a:t>
            </a:r>
            <a:r>
              <a:rPr lang="ru-RU" sz="2800" b="1" smtClean="0">
                <a:solidFill>
                  <a:prstClr val="black"/>
                </a:solidFill>
              </a:rPr>
              <a:t>дворником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Сколько лет было К</a:t>
            </a:r>
            <a:r>
              <a:rPr lang="ru-RU" sz="2800" b="1" dirty="0" smtClean="0">
                <a:solidFill>
                  <a:srgbClr val="006600"/>
                </a:solidFill>
              </a:rPr>
              <a:t>рокодилу Гене?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</a:t>
            </a:r>
            <a:r>
              <a:rPr lang="ru-RU" sz="2800" b="1" dirty="0" smtClean="0">
                <a:solidFill>
                  <a:prstClr val="black"/>
                </a:solidFill>
              </a:rPr>
              <a:t>40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</a:t>
            </a:r>
            <a:r>
              <a:rPr lang="ru-RU" sz="2800" b="1" dirty="0" smtClean="0">
                <a:solidFill>
                  <a:prstClr val="black"/>
                </a:solidFill>
              </a:rPr>
              <a:t>50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30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 Гена познакомился с Чебурашкой?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а) встретил на улице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б) написал </a:t>
            </a:r>
            <a:r>
              <a:rPr lang="ru-RU" sz="2400" b="1" dirty="0" smtClean="0">
                <a:solidFill>
                  <a:prstClr val="black"/>
                </a:solidFill>
              </a:rPr>
              <a:t>объявление, </a:t>
            </a:r>
            <a:r>
              <a:rPr lang="ru-RU" sz="2400" b="1" dirty="0">
                <a:solidFill>
                  <a:prstClr val="black"/>
                </a:solidFill>
              </a:rPr>
              <a:t>что ищет друзей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в) выступил по радио с </a:t>
            </a:r>
            <a:r>
              <a:rPr lang="ru-RU" sz="2400" b="1" dirty="0" smtClean="0">
                <a:solidFill>
                  <a:prstClr val="black"/>
                </a:solidFill>
              </a:rPr>
              <a:t>объявлением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Продавец фруктов </a:t>
            </a:r>
            <a:r>
              <a:rPr lang="ru-RU" sz="2800" b="1" dirty="0" smtClean="0">
                <a:solidFill>
                  <a:srgbClr val="006600"/>
                </a:solidFill>
              </a:rPr>
              <a:t>нашёл </a:t>
            </a:r>
            <a:r>
              <a:rPr lang="ru-RU" sz="2800" b="1" dirty="0">
                <a:solidFill>
                  <a:srgbClr val="006600"/>
                </a:solidFill>
              </a:rPr>
              <a:t>Чебурашку в ящике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с бананами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с апельсинами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</a:t>
            </a:r>
            <a:r>
              <a:rPr lang="ru-RU" sz="2800" b="1" dirty="0" smtClean="0">
                <a:solidFill>
                  <a:prstClr val="black"/>
                </a:solidFill>
              </a:rPr>
              <a:t>с яблоками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Где находился дом Чебурашки?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в коробке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б) в телефонной будке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в) в магазине игрушек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368</Words>
  <Application>Microsoft Office PowerPoint</Application>
  <PresentationFormat>Экран (4:3)</PresentationFormat>
  <Paragraphs>100</Paragraphs>
  <Slides>20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"Чебурашка и крокодил"</dc:title>
  <dc:creator>Анатольева Э.В.</dc:creator>
  <cp:lastModifiedBy>Пользователь</cp:lastModifiedBy>
  <cp:revision>23</cp:revision>
  <dcterms:created xsi:type="dcterms:W3CDTF">2015-04-21T13:45:40Z</dcterms:created>
  <dcterms:modified xsi:type="dcterms:W3CDTF">2020-04-27T15:21:43Z</dcterms:modified>
</cp:coreProperties>
</file>