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69" r:id="rId12"/>
    <p:sldId id="271" r:id="rId13"/>
    <p:sldId id="267" r:id="rId14"/>
    <p:sldId id="279" r:id="rId15"/>
    <p:sldId id="28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60648"/>
            <a:ext cx="6840760" cy="432048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МАДОУ «Детский сад №33 «Золотой петушок» </a:t>
            </a: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980728"/>
            <a:ext cx="6695628" cy="2403698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6093296"/>
            <a:ext cx="3222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Санки, ролики, «ватрушки»</a:t>
            </a:r>
          </a:p>
          <a:p>
            <a:r>
              <a:rPr lang="ru-RU" sz="1600" b="0" dirty="0" smtClean="0"/>
              <a:t>На дороге не игрушки!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8" y="260648"/>
            <a:ext cx="8053565" cy="546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383</Words>
  <Application>Microsoft Office PowerPoint</Application>
  <PresentationFormat>Экран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ПРАВИЛА ДОРОЖНОГО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1</cp:lastModifiedBy>
  <cp:revision>22</cp:revision>
  <dcterms:created xsi:type="dcterms:W3CDTF">2011-01-05T18:31:26Z</dcterms:created>
  <dcterms:modified xsi:type="dcterms:W3CDTF">2020-05-14T07:09:55Z</dcterms:modified>
</cp:coreProperties>
</file>