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81" r:id="rId4"/>
    <p:sldId id="282" r:id="rId5"/>
    <p:sldId id="283" r:id="rId6"/>
    <p:sldId id="284" r:id="rId7"/>
    <p:sldId id="285" r:id="rId8"/>
    <p:sldId id="286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5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1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3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5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4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64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8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8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2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9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6493-064D-4A02-9B22-5FAFF1568C6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13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80711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Интерактивная игра «Собери грибы»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70217"/>
            <a:ext cx="9144000" cy="3108959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220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  <a:r>
              <a:rPr lang="ru-RU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психолог </a:t>
            </a:r>
          </a:p>
          <a:p>
            <a:r>
              <a:rPr lang="ru-RU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33 «Золотой петушок»</a:t>
            </a:r>
            <a:br>
              <a:rPr lang="ru-RU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Никандрова О.В.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9" y="3974350"/>
            <a:ext cx="650959" cy="8937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7" y="3974350"/>
            <a:ext cx="628659" cy="791477"/>
          </a:xfrm>
          <a:prstGeom prst="rect">
            <a:avLst/>
          </a:prstGeom>
        </p:spPr>
      </p:pic>
      <p:pic>
        <p:nvPicPr>
          <p:cNvPr id="8" name="Picture 6" descr="https://www.imgonline.com.ua/result_img/imgonline-com-ua-Transparent-backgr-xWI8uXY6nLyNV6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58" y="3960408"/>
            <a:ext cx="765397" cy="96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" y="3331074"/>
            <a:ext cx="2551992" cy="247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442" y="3657894"/>
            <a:ext cx="880016" cy="1107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39" y="5606761"/>
            <a:ext cx="694201" cy="8739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971" y="4421227"/>
            <a:ext cx="723559" cy="9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195942" y="0"/>
            <a:ext cx="381435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212080" y="352695"/>
            <a:ext cx="6701246" cy="4728755"/>
          </a:xfrm>
          <a:prstGeom prst="wedgeRoundRectCallout">
            <a:avLst>
              <a:gd name="adj1" fmla="val -73161"/>
              <a:gd name="adj2" fmla="val -4974"/>
              <a:gd name="adj3" fmla="val 16667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Привет! Меня зовут Миша. Помоги мне собрать грибы в корзину. Для этого нажимай на гриб, который соответствует пиктограмме, изображённой под корзиной. Чтобы перейти к следующей странице нажми на синюю стрелку в верхнем правом углу. Удачи тебе!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746966" y="5623016"/>
            <a:ext cx="363147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  <a:endParaRPr lang="ru-RU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61" b="74624"/>
          <a:stretch/>
        </p:blipFill>
        <p:spPr bwMode="auto">
          <a:xfrm>
            <a:off x="9640040" y="5073377"/>
            <a:ext cx="1676009" cy="169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32" y="4535633"/>
            <a:ext cx="1530531" cy="192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68" y="2562676"/>
            <a:ext cx="1504468" cy="18941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97" y="2050868"/>
            <a:ext cx="1478279" cy="1861143"/>
          </a:xfrm>
          <a:prstGeom prst="rect">
            <a:avLst/>
          </a:prstGeom>
        </p:spPr>
      </p:pic>
      <p:sp>
        <p:nvSpPr>
          <p:cNvPr id="12" name="Стрелка вправо 11">
            <a:hlinkClick r:id="rId12" action="ppaction://hlinksldjump"/>
          </p:cNvPr>
          <p:cNvSpPr/>
          <p:nvPr/>
        </p:nvSpPr>
        <p:spPr>
          <a:xfrm>
            <a:off x="11157669" y="1681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16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r="33224" b="74624"/>
          <a:stretch/>
        </p:blipFill>
        <p:spPr bwMode="auto">
          <a:xfrm>
            <a:off x="9742215" y="4996624"/>
            <a:ext cx="1735137" cy="17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32" y="4535633"/>
            <a:ext cx="1530531" cy="192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215" y="2279796"/>
            <a:ext cx="1530531" cy="1926928"/>
          </a:xfrm>
          <a:prstGeom prst="rect">
            <a:avLst/>
          </a:prstGeom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11157669" y="16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9" r="1345" b="74624"/>
          <a:stretch/>
        </p:blipFill>
        <p:spPr bwMode="auto">
          <a:xfrm>
            <a:off x="9650135" y="5042263"/>
            <a:ext cx="1655819" cy="16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686" y="2137954"/>
            <a:ext cx="1597268" cy="2010949"/>
          </a:xfrm>
          <a:prstGeom prst="rect">
            <a:avLst/>
          </a:prstGeom>
        </p:spPr>
      </p:pic>
      <p:sp>
        <p:nvSpPr>
          <p:cNvPr id="10" name="Стрелка вправо 9">
            <a:hlinkClick r:id="rId9" action="ppaction://hlinksldjump"/>
          </p:cNvPr>
          <p:cNvSpPr/>
          <p:nvPr/>
        </p:nvSpPr>
        <p:spPr>
          <a:xfrm>
            <a:off x="10959353" y="1613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0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2" t="34980" r="32557" b="38401"/>
          <a:stretch/>
        </p:blipFill>
        <p:spPr bwMode="auto">
          <a:xfrm>
            <a:off x="9622427" y="4852933"/>
            <a:ext cx="1711235" cy="180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810" y="2114650"/>
            <a:ext cx="1504468" cy="189411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157669" y="2626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6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80" r="66046" b="38401"/>
          <a:stretch/>
        </p:blipFill>
        <p:spPr bwMode="auto">
          <a:xfrm>
            <a:off x="9570835" y="4852933"/>
            <a:ext cx="1814420" cy="187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202" y="2167890"/>
            <a:ext cx="1397686" cy="1759676"/>
          </a:xfrm>
          <a:prstGeom prst="rect">
            <a:avLst/>
          </a:prstGeom>
        </p:spPr>
      </p:pic>
      <p:sp>
        <p:nvSpPr>
          <p:cNvPr id="8" name="Стрелка вправо 7">
            <a:hlinkClick r:id="rId7" action="ppaction://hlinksldjump"/>
          </p:cNvPr>
          <p:cNvSpPr/>
          <p:nvPr/>
        </p:nvSpPr>
        <p:spPr>
          <a:xfrm>
            <a:off x="11026588" y="2235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85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99746" cy="6858594"/>
          </a:xfrm>
          <a:prstGeom prst="rect">
            <a:avLst/>
          </a:prstGeom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34980" r="845" b="38401"/>
          <a:stretch/>
        </p:blipFill>
        <p:spPr bwMode="auto">
          <a:xfrm>
            <a:off x="9775312" y="4852933"/>
            <a:ext cx="1654687" cy="184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511" y="2196371"/>
            <a:ext cx="1491067" cy="1877242"/>
          </a:xfrm>
          <a:prstGeom prst="rect">
            <a:avLst/>
          </a:prstGeom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10940795" y="20170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8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9">
            <a:off x="6520975" y="3067762"/>
            <a:ext cx="1257077" cy="15826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0936">
            <a:off x="4355336" y="2929446"/>
            <a:ext cx="1271585" cy="1600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359" y="2637982"/>
            <a:ext cx="1401316" cy="1764246"/>
          </a:xfrm>
          <a:prstGeom prst="rect">
            <a:avLst/>
          </a:prstGeom>
        </p:spPr>
      </p:pic>
      <p:pic>
        <p:nvPicPr>
          <p:cNvPr id="2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676" y="2120086"/>
            <a:ext cx="4355730" cy="42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34" y="4606872"/>
            <a:ext cx="1368857" cy="1723381"/>
          </a:xfrm>
          <a:prstGeom prst="rect">
            <a:avLst/>
          </a:prstGeom>
        </p:spPr>
      </p:pic>
      <p:pic>
        <p:nvPicPr>
          <p:cNvPr id="5" name="Picture 6" descr="https://www.imgonline.com.ua/result_img/imgonline-com-ua-Transparent-backgr-xWI8uXY6nLyNV6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834" y="4550747"/>
            <a:ext cx="1399575" cy="176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011" y="4512669"/>
            <a:ext cx="1457542" cy="18350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42754" y="365760"/>
            <a:ext cx="7929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</a:rPr>
              <a:t>Молодец! Ты справился с заданием. Пока!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0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283650" y="1557030"/>
            <a:ext cx="3307509" cy="517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hlinkClick r:id="" action="ppaction://hlinkshowjump?jump=endshow"/>
          </p:cNvPr>
          <p:cNvSpPr/>
          <p:nvPr/>
        </p:nvSpPr>
        <p:spPr>
          <a:xfrm>
            <a:off x="8031700" y="5434149"/>
            <a:ext cx="3620369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78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78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Times New Roman</vt:lpstr>
      <vt:lpstr>Тема Office</vt:lpstr>
      <vt:lpstr>Интерактивная игра «Собери грибы»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«Собери грибы»</dc:title>
  <dc:creator>Пользователь Windows</dc:creator>
  <cp:lastModifiedBy>Пользователь</cp:lastModifiedBy>
  <cp:revision>35</cp:revision>
  <dcterms:created xsi:type="dcterms:W3CDTF">2020-04-11T05:11:37Z</dcterms:created>
  <dcterms:modified xsi:type="dcterms:W3CDTF">2020-04-14T04:04:02Z</dcterms:modified>
</cp:coreProperties>
</file>