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963A-59ED-4C53-9B8B-DF478ACE3D3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C41E-B129-45D9-A5FD-EDF5505F4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963A-59ED-4C53-9B8B-DF478ACE3D3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C41E-B129-45D9-A5FD-EDF5505F4B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zaikinmir.ru/kartinki/images/vorobei/vorobei-kartinki-6.jpg" TargetMode="External"/><Relationship Id="rId13" Type="http://schemas.openxmlformats.org/officeDocument/2006/relationships/hyperlink" Target="http://www.lenagold.ru/fon/clipart/b/bab/babochka265.jpg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://previews.123rf.com/images/123rfaurinko/123rfaurinko1210/123rfaurinko121000012/15909898-Jar--Stock-Photo.jpg" TargetMode="External"/><Relationship Id="rId12" Type="http://schemas.openxmlformats.org/officeDocument/2006/relationships/hyperlink" Target="https://abateltd.files.wordpress.com/2013/12/fotolia_5916198_m.jpg" TargetMode="External"/><Relationship Id="rId17" Type="http://schemas.openxmlformats.org/officeDocument/2006/relationships/hyperlink" Target="http://animalsvideoworld.ru/wp-content/uploads/dolotov_2.jpg" TargetMode="External"/><Relationship Id="rId2" Type="http://schemas.openxmlformats.org/officeDocument/2006/relationships/slide" Target="slide2.xml"/><Relationship Id="rId16" Type="http://schemas.openxmlformats.org/officeDocument/2006/relationships/hyperlink" Target="https://avatanplus.com/files/resources/original/5676b77037445151bfbc8e62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2/67/209/67209540_1291007332_06.png" TargetMode="External"/><Relationship Id="rId11" Type="http://schemas.openxmlformats.org/officeDocument/2006/relationships/hyperlink" Target="http://kingofwallpapers.com/rat/rat-021.jpg" TargetMode="External"/><Relationship Id="rId5" Type="http://schemas.openxmlformats.org/officeDocument/2006/relationships/hyperlink" Target="http://data27.i.gallery.ru/albums/gallery/428770-9d46c-92663993-m750x740-u96714.jpg" TargetMode="External"/><Relationship Id="rId15" Type="http://schemas.openxmlformats.org/officeDocument/2006/relationships/hyperlink" Target="http://www.lenagold.ru/fon/clipart/s/syr/syr016.jpg" TargetMode="External"/><Relationship Id="rId10" Type="http://schemas.openxmlformats.org/officeDocument/2006/relationships/hyperlink" Target="https://s.pfst.net/2012.09/15008702067cd3cce584f62558274e683ca0bb690b2_b.jpg" TargetMode="External"/><Relationship Id="rId4" Type="http://schemas.openxmlformats.org/officeDocument/2006/relationships/hyperlink" Target="http://img1.liveinternet.ru/images/attach/c/5/85/426/85426397_4152860_0_6.jpg" TargetMode="External"/><Relationship Id="rId9" Type="http://schemas.openxmlformats.org/officeDocument/2006/relationships/hyperlink" Target="http://1.bp.blogspot.com/-cnMNWosBRbY/VOdIo5CoDDI/AAAAAAAAQHE/mdsPPtefSDw/s1600/0_8779b_10da6691_XL.png" TargetMode="External"/><Relationship Id="rId14" Type="http://schemas.openxmlformats.org/officeDocument/2006/relationships/hyperlink" Target="https://im0-tub-ru.yandex.net/i?id=4a46998b19ffb730698f14204726665e&amp;n=33&amp;h=215&amp;w=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282" y="5072074"/>
            <a:ext cx="2786082" cy="1571636"/>
          </a:xfrm>
          <a:prstGeom prst="round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b="1" smtClean="0">
                <a:solidFill>
                  <a:srgbClr val="FF0000"/>
                </a:solidFill>
              </a:rPr>
              <a:t>Подготовил: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/>
            </a:r>
            <a:br>
              <a:rPr lang="ru-RU" altLang="ru-RU" sz="1400" b="1" dirty="0" smtClean="0">
                <a:solidFill>
                  <a:srgbClr val="FF0000"/>
                </a:solidFill>
              </a:rPr>
            </a:br>
            <a:r>
              <a:rPr lang="ru-RU" altLang="ru-RU" sz="1400" b="1" dirty="0" smtClean="0">
                <a:solidFill>
                  <a:srgbClr val="FF0000"/>
                </a:solidFill>
              </a:rPr>
              <a:t>педагог </a:t>
            </a:r>
            <a:r>
              <a:rPr lang="ru-RU" altLang="ru-RU" sz="1400" b="1" dirty="0">
                <a:solidFill>
                  <a:srgbClr val="FF0000"/>
                </a:solidFill>
              </a:rPr>
              <a:t>– психолог </a:t>
            </a:r>
          </a:p>
          <a:p>
            <a:pPr algn="ctr"/>
            <a:r>
              <a:rPr lang="ru-RU" altLang="ru-RU" sz="1400" b="1" dirty="0">
                <a:solidFill>
                  <a:srgbClr val="FF0000"/>
                </a:solidFill>
              </a:rPr>
              <a:t>МАДОУ «Детский сад № 33 «Золотой петушок»</a:t>
            </a:r>
            <a:br>
              <a:rPr lang="ru-RU" altLang="ru-RU" sz="1400" b="1" dirty="0">
                <a:solidFill>
                  <a:srgbClr val="FF0000"/>
                </a:solidFill>
              </a:rPr>
            </a:br>
            <a:r>
              <a:rPr lang="ru-RU" altLang="ru-RU" sz="1400" b="1" dirty="0">
                <a:solidFill>
                  <a:srgbClr val="FF0000"/>
                </a:solidFill>
              </a:rPr>
              <a:t>Никандрова О.В.</a:t>
            </a:r>
          </a:p>
          <a:p>
            <a:pPr algn="ctr">
              <a:defRPr/>
            </a:pP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200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«Найди предмет»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286248" y="4929198"/>
            <a:ext cx="4643470" cy="1714512"/>
          </a:xfrm>
          <a:prstGeom prst="round2Diag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Кот Борис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на даче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котишки\288990-6ff6b-40178583-m750x740-ua614b.jpg"/>
          <p:cNvPicPr>
            <a:picLocks noChangeAspect="1" noChangeArrowheads="1"/>
          </p:cNvPicPr>
          <p:nvPr/>
        </p:nvPicPr>
        <p:blipFill>
          <a:blip r:embed="rId2"/>
          <a:srcRect l="33766"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78579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Ребята!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Предлагаю вам поиграть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игру на внимание.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Найдите  </a:t>
            </a:r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 картинке  все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указанные  ниже  предметы.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Желаю удачи!</a:t>
            </a:r>
          </a:p>
        </p:txBody>
      </p:sp>
      <p:sp>
        <p:nvSpPr>
          <p:cNvPr id="4" name="Управляющая кнопка: сведения 3">
            <a:hlinkClick r:id="rId3" action="ppaction://hlinksldjump" highlightClick="1"/>
          </p:cNvPr>
          <p:cNvSpPr/>
          <p:nvPr/>
        </p:nvSpPr>
        <p:spPr>
          <a:xfrm>
            <a:off x="142844" y="142852"/>
            <a:ext cx="785818" cy="857256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Таня\Desktop\котишки\67209540_1291007332_06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9"/>
            <a:ext cx="2076472" cy="22859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котишки\dolotov_2.jpg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785786" y="142852"/>
            <a:ext cx="7620000" cy="5286412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57158" y="5500702"/>
            <a:ext cx="8429684" cy="1214446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Таня\Desktop\котишки\15909898-Jar-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9000"/>
          </a:blip>
          <a:srcRect/>
          <a:stretch>
            <a:fillRect/>
          </a:stretch>
        </p:blipFill>
        <p:spPr bwMode="auto">
          <a:xfrm rot="9345282">
            <a:off x="2266793" y="558204"/>
            <a:ext cx="432622" cy="695316"/>
          </a:xfrm>
          <a:prstGeom prst="rect">
            <a:avLst/>
          </a:prstGeom>
          <a:noFill/>
        </p:spPr>
      </p:pic>
      <p:pic>
        <p:nvPicPr>
          <p:cNvPr id="7" name="Picture 4" descr="C:\Users\Таня\Desktop\котишки\15909898-Jar-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9000"/>
          </a:blip>
          <a:srcRect/>
          <a:stretch>
            <a:fillRect/>
          </a:stretch>
        </p:blipFill>
        <p:spPr bwMode="auto">
          <a:xfrm>
            <a:off x="571472" y="5715016"/>
            <a:ext cx="500066" cy="803713"/>
          </a:xfrm>
          <a:prstGeom prst="rect">
            <a:avLst/>
          </a:prstGeom>
          <a:noFill/>
        </p:spPr>
      </p:pic>
      <p:pic>
        <p:nvPicPr>
          <p:cNvPr id="1030" name="Picture 6" descr="C:\Users\Таня\Desktop\котишки\syr0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7000"/>
          </a:blip>
          <a:srcRect/>
          <a:stretch>
            <a:fillRect/>
          </a:stretch>
        </p:blipFill>
        <p:spPr bwMode="auto">
          <a:xfrm rot="1588448">
            <a:off x="7925226" y="3151201"/>
            <a:ext cx="451984" cy="407256"/>
          </a:xfrm>
          <a:prstGeom prst="rect">
            <a:avLst/>
          </a:prstGeom>
          <a:noFill/>
        </p:spPr>
      </p:pic>
      <p:pic>
        <p:nvPicPr>
          <p:cNvPr id="9" name="Picture 6" descr="C:\Users\Таня\Desktop\котишки\syr01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88448">
            <a:off x="7710110" y="5735137"/>
            <a:ext cx="927950" cy="836121"/>
          </a:xfrm>
          <a:prstGeom prst="rect">
            <a:avLst/>
          </a:prstGeom>
          <a:noFill/>
        </p:spPr>
      </p:pic>
      <p:pic>
        <p:nvPicPr>
          <p:cNvPr id="1031" name="Picture 7" descr="C:\Users\Таня\Desktop\котишки\vorobei-kartinki-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3000"/>
          </a:blip>
          <a:srcRect/>
          <a:stretch>
            <a:fillRect/>
          </a:stretch>
        </p:blipFill>
        <p:spPr bwMode="auto">
          <a:xfrm>
            <a:off x="1500166" y="1000108"/>
            <a:ext cx="627056" cy="627056"/>
          </a:xfrm>
          <a:prstGeom prst="rect">
            <a:avLst/>
          </a:prstGeom>
          <a:noFill/>
        </p:spPr>
      </p:pic>
      <p:pic>
        <p:nvPicPr>
          <p:cNvPr id="11" name="Picture 7" descr="C:\Users\Таня\Desktop\котишки\vorobei-kartinki-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5627692"/>
            <a:ext cx="857256" cy="857256"/>
          </a:xfrm>
          <a:prstGeom prst="rect">
            <a:avLst/>
          </a:prstGeom>
          <a:noFill/>
        </p:spPr>
      </p:pic>
      <p:pic>
        <p:nvPicPr>
          <p:cNvPr id="1032" name="Picture 8" descr="C:\Users\Таня\Desktop\котишки\babochka26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142984"/>
            <a:ext cx="642942" cy="417913"/>
          </a:xfrm>
          <a:prstGeom prst="rect">
            <a:avLst/>
          </a:prstGeom>
          <a:noFill/>
        </p:spPr>
      </p:pic>
      <p:pic>
        <p:nvPicPr>
          <p:cNvPr id="13" name="Picture 8" descr="C:\Users\Таня\Desktop\котишки\babochka265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715016"/>
            <a:ext cx="862751" cy="714380"/>
          </a:xfrm>
          <a:prstGeom prst="rect">
            <a:avLst/>
          </a:prstGeom>
          <a:noFill/>
        </p:spPr>
      </p:pic>
      <p:pic>
        <p:nvPicPr>
          <p:cNvPr id="1033" name="Picture 9" descr="C:\Users\Таня\Desktop\котишки\5676b77037445151bfbc8e6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0"/>
            <a:ext cx="860652" cy="928670"/>
          </a:xfrm>
          <a:prstGeom prst="rect">
            <a:avLst/>
          </a:prstGeom>
          <a:noFill/>
        </p:spPr>
      </p:pic>
      <p:pic>
        <p:nvPicPr>
          <p:cNvPr id="15" name="Picture 9" descr="C:\Users\Таня\Desktop\котишки\5676b77037445151bfbc8e6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5500702"/>
            <a:ext cx="993063" cy="1071546"/>
          </a:xfrm>
          <a:prstGeom prst="rect">
            <a:avLst/>
          </a:prstGeom>
          <a:noFill/>
        </p:spPr>
      </p:pic>
      <p:pic>
        <p:nvPicPr>
          <p:cNvPr id="1034" name="Picture 10" descr="C:\Users\Таня\Desktop\котишки\15008702067cd3cce584f62558274e683ca0bb690b2_b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r="21250"/>
          <a:stretch>
            <a:fillRect/>
          </a:stretch>
        </p:blipFill>
        <p:spPr bwMode="auto">
          <a:xfrm rot="20694914">
            <a:off x="919997" y="1912069"/>
            <a:ext cx="492914" cy="547678"/>
          </a:xfrm>
          <a:prstGeom prst="rect">
            <a:avLst/>
          </a:prstGeom>
          <a:noFill/>
        </p:spPr>
      </p:pic>
      <p:pic>
        <p:nvPicPr>
          <p:cNvPr id="17" name="Picture 10" descr="C:\Users\Таня\Desktop\котишки\15008702067cd3cce584f62558274e683ca0bb690b2_b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r="21250"/>
          <a:stretch>
            <a:fillRect/>
          </a:stretch>
        </p:blipFill>
        <p:spPr bwMode="auto">
          <a:xfrm rot="20694914">
            <a:off x="1915844" y="5471050"/>
            <a:ext cx="1020218" cy="1133567"/>
          </a:xfrm>
          <a:prstGeom prst="rect">
            <a:avLst/>
          </a:prstGeom>
          <a:noFill/>
        </p:spPr>
      </p:pic>
      <p:pic>
        <p:nvPicPr>
          <p:cNvPr id="1035" name="Picture 11" descr="C:\Users\Таня\Desktop\котишки\rat-021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"/>
          </a:blip>
          <a:srcRect/>
          <a:stretch>
            <a:fillRect/>
          </a:stretch>
        </p:blipFill>
        <p:spPr bwMode="auto">
          <a:xfrm>
            <a:off x="7633908" y="3857628"/>
            <a:ext cx="784620" cy="571504"/>
          </a:xfrm>
          <a:prstGeom prst="rect">
            <a:avLst/>
          </a:prstGeom>
          <a:noFill/>
        </p:spPr>
      </p:pic>
      <p:pic>
        <p:nvPicPr>
          <p:cNvPr id="19" name="Picture 11" descr="C:\Users\Таня\Desktop\котишки\rat-021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2681" y="5596848"/>
            <a:ext cx="1241087" cy="903986"/>
          </a:xfrm>
          <a:prstGeom prst="rect">
            <a:avLst/>
          </a:prstGeom>
          <a:noFill/>
        </p:spPr>
      </p:pic>
      <p:pic>
        <p:nvPicPr>
          <p:cNvPr id="1036" name="Picture 12" descr="C:\Users\Таня\Desktop\котишки\fotolia_5916198_m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2000"/>
          </a:blip>
          <a:srcRect/>
          <a:stretch>
            <a:fillRect/>
          </a:stretch>
        </p:blipFill>
        <p:spPr bwMode="auto">
          <a:xfrm>
            <a:off x="4572000" y="4500570"/>
            <a:ext cx="1071570" cy="856533"/>
          </a:xfrm>
          <a:prstGeom prst="rect">
            <a:avLst/>
          </a:prstGeom>
          <a:noFill/>
        </p:spPr>
      </p:pic>
      <p:pic>
        <p:nvPicPr>
          <p:cNvPr id="21" name="Picture 12" descr="C:\Users\Таня\Desktop\котишки\fotolia_5916198_m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2000"/>
          </a:blip>
          <a:srcRect/>
          <a:stretch>
            <a:fillRect/>
          </a:stretch>
        </p:blipFill>
        <p:spPr bwMode="auto">
          <a:xfrm>
            <a:off x="3643306" y="5500702"/>
            <a:ext cx="1500198" cy="1199146"/>
          </a:xfrm>
          <a:prstGeom prst="rect">
            <a:avLst/>
          </a:prstGeom>
          <a:noFill/>
        </p:spPr>
      </p:pic>
      <p:pic>
        <p:nvPicPr>
          <p:cNvPr id="1037" name="Picture 13" descr="C:\Users\Таня\Desktop\котишки\XfQOh7GWLo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428868"/>
            <a:ext cx="214314" cy="672517"/>
          </a:xfrm>
          <a:prstGeom prst="rect">
            <a:avLst/>
          </a:prstGeom>
          <a:noFill/>
        </p:spPr>
      </p:pic>
      <p:pic>
        <p:nvPicPr>
          <p:cNvPr id="23" name="Picture 13" descr="C:\Users\Таня\Desktop\котишки\XfQOh7GWLo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572140"/>
            <a:ext cx="357190" cy="1120862"/>
          </a:xfrm>
          <a:prstGeom prst="rect">
            <a:avLst/>
          </a:prstGeom>
          <a:noFill/>
        </p:spPr>
      </p:pic>
      <p:pic>
        <p:nvPicPr>
          <p:cNvPr id="1038" name="Picture 14" descr="C:\Users\Таня\Desktop\котишки\0_8779b_10da6691_XL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00232" y="3071810"/>
            <a:ext cx="357190" cy="1053295"/>
          </a:xfrm>
          <a:prstGeom prst="rect">
            <a:avLst/>
          </a:prstGeom>
          <a:noFill/>
        </p:spPr>
      </p:pic>
      <p:pic>
        <p:nvPicPr>
          <p:cNvPr id="25" name="Picture 14" descr="C:\Users\Таня\Desktop\котишки\0_8779b_10da6691_XL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00364" y="5572140"/>
            <a:ext cx="642942" cy="1053295"/>
          </a:xfrm>
          <a:prstGeom prst="rect">
            <a:avLst/>
          </a:prstGeom>
          <a:noFill/>
        </p:spPr>
      </p:pic>
      <p:sp>
        <p:nvSpPr>
          <p:cNvPr id="26" name="Управляющая кнопка: домой 25">
            <a:hlinkClick r:id="" action="ppaction://hlinkshowjump?jump=endshow" highlightClick="1"/>
          </p:cNvPr>
          <p:cNvSpPr/>
          <p:nvPr/>
        </p:nvSpPr>
        <p:spPr>
          <a:xfrm>
            <a:off x="8572528" y="142852"/>
            <a:ext cx="428628" cy="571504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8143900" y="214290"/>
            <a:ext cx="714380" cy="857256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C:\Users\Таня\Desktop\котишки\67209540_1291007332_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2855158" cy="31432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86050" y="214290"/>
            <a:ext cx="3175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Источники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1000108"/>
            <a:ext cx="4857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hlinkClick r:id="rId4"/>
              </a:rPr>
              <a:t>Титульный фон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5"/>
              </a:rPr>
              <a:t>Кот Борис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6"/>
              </a:rPr>
              <a:t>Мышонок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7"/>
              </a:rPr>
              <a:t>Банка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8"/>
              </a:rPr>
              <a:t>Воробей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9"/>
              </a:rPr>
              <a:t>Ромашка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0"/>
              </a:rPr>
              <a:t>Мышь1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1"/>
              </a:rPr>
              <a:t>Мышь2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2"/>
              </a:rPr>
              <a:t>Мышь3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3"/>
              </a:rPr>
              <a:t>Бабочка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4"/>
              </a:rPr>
              <a:t>Бутылка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5"/>
              </a:rPr>
              <a:t>Сыр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6"/>
              </a:rPr>
              <a:t>Месяц</a:t>
            </a:r>
            <a:endParaRPr lang="ru-RU" sz="2000" b="1" dirty="0" smtClean="0"/>
          </a:p>
          <a:p>
            <a:pPr algn="ctr"/>
            <a:r>
              <a:rPr lang="ru-RU" sz="2000" b="1" dirty="0" smtClean="0">
                <a:hlinkClick r:id="rId17"/>
              </a:rPr>
              <a:t>Иллюстрация</a:t>
            </a:r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49</Words>
  <Application>Microsoft Office PowerPoint</Application>
  <PresentationFormat>Экран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Пользователь</cp:lastModifiedBy>
  <cp:revision>22</cp:revision>
  <dcterms:created xsi:type="dcterms:W3CDTF">2017-04-16T13:01:04Z</dcterms:created>
  <dcterms:modified xsi:type="dcterms:W3CDTF">2020-04-14T04:04:13Z</dcterms:modified>
</cp:coreProperties>
</file>