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61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2C120-61EA-4206-8B0D-41612A7606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63EE3-7723-4E98-A043-CAD991C0B9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547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E12F8-D0CA-44DF-A93C-E12808140B12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D8D73-F830-419E-83BB-B924BBF902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765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gif"/><Relationship Id="rId4" Type="http://schemas.openxmlformats.org/officeDocument/2006/relationships/image" Target="../media/image7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6.gi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5494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452600" y="468000"/>
            <a:ext cx="8244000" cy="5940000"/>
          </a:xfrm>
          <a:prstGeom prst="frame">
            <a:avLst>
              <a:gd name="adj1" fmla="val 2913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2504" y="4571011"/>
            <a:ext cx="1545412" cy="1649905"/>
          </a:xfrm>
          <a:prstGeom prst="rect">
            <a:avLst/>
          </a:prstGeom>
        </p:spPr>
      </p:pic>
      <p:pic>
        <p:nvPicPr>
          <p:cNvPr id="11" name="Рисунок 10" descr="Рисунок2.png"/>
          <p:cNvPicPr>
            <a:picLocks noChangeAspect="1"/>
          </p:cNvPicPr>
          <p:nvPr userDrawn="1"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86650" y="6576078"/>
            <a:ext cx="1494261" cy="288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00" y="1820670"/>
            <a:ext cx="4683400" cy="419632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90" y="578644"/>
            <a:ext cx="796925" cy="79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70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5600"/>
            <a:ext cx="7886700" cy="1335089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88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5600"/>
            <a:ext cx="7886700" cy="1335089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913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pic>
        <p:nvPicPr>
          <p:cNvPr id="10" name="Рисунок 9" descr="Рисунок2.png"/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546054" y="6659804"/>
            <a:ext cx="1307478" cy="252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61" y="213156"/>
            <a:ext cx="796925" cy="79692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148" y="5357402"/>
            <a:ext cx="1200968" cy="128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2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-91440"/>
            <a:ext cx="9144000" cy="6858000"/>
          </a:xfrm>
          <a:prstGeom prst="frame">
            <a:avLst>
              <a:gd name="adj1" fmla="val 2913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281039" y="194821"/>
            <a:ext cx="8568000" cy="6300000"/>
          </a:xfrm>
          <a:prstGeom prst="frame">
            <a:avLst>
              <a:gd name="adj1" fmla="val 2913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pic>
        <p:nvPicPr>
          <p:cNvPr id="11" name="Рисунок 10" descr="Рисунок2.png"/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05144" y="6547480"/>
            <a:ext cx="1494261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94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5600"/>
            <a:ext cx="7886700" cy="1335089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Рамка 8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5494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pic>
        <p:nvPicPr>
          <p:cNvPr id="11" name="Рисунок 10" descr="Рисунок2.png"/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274182" y="6612864"/>
            <a:ext cx="1494261" cy="28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266" y="5187583"/>
            <a:ext cx="1200968" cy="128217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32" y="379338"/>
            <a:ext cx="796925" cy="79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60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Рамка 10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698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2" name="Рамка 11"/>
          <p:cNvSpPr/>
          <p:nvPr userDrawn="1"/>
        </p:nvSpPr>
        <p:spPr>
          <a:xfrm>
            <a:off x="277600" y="285132"/>
            <a:ext cx="8604000" cy="6300000"/>
          </a:xfrm>
          <a:prstGeom prst="frame">
            <a:avLst>
              <a:gd name="adj1" fmla="val 5494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pic>
        <p:nvPicPr>
          <p:cNvPr id="15" name="Рисунок 14" descr="Рисунок2.png"/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35414" y="6336775"/>
            <a:ext cx="1494261" cy="2880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27" y="578644"/>
            <a:ext cx="796925" cy="79692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450" y="5015816"/>
            <a:ext cx="1148447" cy="1226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02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5600"/>
            <a:ext cx="7886700" cy="1335089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 descr="Рисунок2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6626510"/>
            <a:ext cx="1494261" cy="28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30463" cy="103046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126" y="5581101"/>
            <a:ext cx="1148447" cy="1226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04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Рисунок 5" descr="Рисунок2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6626510"/>
            <a:ext cx="1494261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77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96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51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73B97-3171-464A-AF1E-04EA509EE37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EE89B-71E4-4819-AB5A-52AD0063A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76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eg"/><Relationship Id="rId5" Type="http://schemas.openxmlformats.org/officeDocument/2006/relationships/image" Target="../media/image2.jpg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4041599" y="936318"/>
            <a:ext cx="4544703" cy="1834831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-RU" sz="5025" b="1" i="1" dirty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25" b="1" i="1" dirty="0" smtClean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  <a:t>«Снеговики» </a:t>
            </a:r>
            <a:r>
              <a:rPr lang="ru-RU" sz="675" b="1" i="1" dirty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675" b="1" i="1" dirty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75" b="1" i="1" dirty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675" b="1" i="1" dirty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75" b="1" i="1" dirty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675" b="1" i="1" dirty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i="1" dirty="0" smtClean="0">
                <a:ln/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Arial" panose="020B0604020202020204" pitchFamily="34" charset="0"/>
                <a:cs typeface="Arial" panose="020B0604020202020204" pitchFamily="34" charset="0"/>
              </a:rPr>
              <a:t>Игра «Найди Фрагмент»</a:t>
            </a:r>
            <a:endParaRPr lang="ru-RU" sz="6000" b="1" i="1" dirty="0">
              <a:ln/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>
            <a:hlinkClick r:id="" action="ppaction://hlinkshowjump?jump=nextslide"/>
          </p:cNvPr>
          <p:cNvSpPr/>
          <p:nvPr/>
        </p:nvSpPr>
        <p:spPr>
          <a:xfrm>
            <a:off x="7116091" y="4940490"/>
            <a:ext cx="1304576" cy="1037229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hlinkClick r:id="" action="ppaction://hlinkshowjump?jump=lastslide"/>
          </p:cNvPr>
          <p:cNvSpPr/>
          <p:nvPr/>
        </p:nvSpPr>
        <p:spPr>
          <a:xfrm>
            <a:off x="1534077" y="2605131"/>
            <a:ext cx="1943748" cy="3098042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1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Рисунок 7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46" t="37119" r="72735" b="52337"/>
          <a:stretch/>
        </p:blipFill>
        <p:spPr>
          <a:xfrm>
            <a:off x="7937718" y="4438779"/>
            <a:ext cx="491320" cy="491320"/>
          </a:xfrm>
          <a:prstGeom prst="star12">
            <a:avLst/>
          </a:prstGeom>
        </p:spPr>
      </p:pic>
      <p:pic>
        <p:nvPicPr>
          <p:cNvPr id="72" name="Рисунок 7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72" t="63186" r="29289" b="25978"/>
          <a:stretch/>
        </p:blipFill>
        <p:spPr>
          <a:xfrm>
            <a:off x="7930895" y="3154129"/>
            <a:ext cx="504967" cy="504967"/>
          </a:xfrm>
          <a:prstGeom prst="star12">
            <a:avLst/>
          </a:prstGeom>
        </p:spPr>
      </p:pic>
      <p:pic>
        <p:nvPicPr>
          <p:cNvPr id="70" name="Рисунок 6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6" t="7830" r="73505" b="81626"/>
          <a:stretch/>
        </p:blipFill>
        <p:spPr>
          <a:xfrm>
            <a:off x="7944542" y="1856094"/>
            <a:ext cx="477672" cy="491319"/>
          </a:xfrm>
          <a:prstGeom prst="star12">
            <a:avLst/>
          </a:prstGeom>
        </p:spPr>
      </p:pic>
      <p:pic>
        <p:nvPicPr>
          <p:cNvPr id="68" name="Рисунок 6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4" t="44148" r="58876" b="45308"/>
          <a:stretch/>
        </p:blipFill>
        <p:spPr>
          <a:xfrm>
            <a:off x="7937718" y="532735"/>
            <a:ext cx="491320" cy="491320"/>
          </a:xfrm>
          <a:prstGeom prst="star12">
            <a:avLst/>
          </a:prstGeom>
        </p:spPr>
      </p:pic>
      <p:pic>
        <p:nvPicPr>
          <p:cNvPr id="66" name="Рисунок 6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21" t="27454" r="23459" b="62002"/>
          <a:stretch/>
        </p:blipFill>
        <p:spPr>
          <a:xfrm>
            <a:off x="6804032" y="532735"/>
            <a:ext cx="491320" cy="491320"/>
          </a:xfrm>
          <a:prstGeom prst="star12">
            <a:avLst/>
          </a:prstGeom>
        </p:spPr>
      </p:pic>
      <p:pic>
        <p:nvPicPr>
          <p:cNvPr id="64" name="Рисунок 6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75" t="65529" r="61186" b="23635"/>
          <a:stretch/>
        </p:blipFill>
        <p:spPr>
          <a:xfrm>
            <a:off x="5612804" y="525912"/>
            <a:ext cx="504967" cy="504967"/>
          </a:xfrm>
          <a:prstGeom prst="star12">
            <a:avLst/>
          </a:prstGeom>
        </p:spPr>
      </p:pic>
      <p:pic>
        <p:nvPicPr>
          <p:cNvPr id="62" name="Рисунок 6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73" t="26282" r="39627" b="63174"/>
          <a:stretch/>
        </p:blipFill>
        <p:spPr>
          <a:xfrm>
            <a:off x="4372057" y="532735"/>
            <a:ext cx="477672" cy="491320"/>
          </a:xfrm>
          <a:prstGeom prst="star12">
            <a:avLst/>
          </a:prstGeom>
        </p:spPr>
      </p:pic>
      <p:pic>
        <p:nvPicPr>
          <p:cNvPr id="60" name="Рисунок 5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64" t="71679" r="48977" b="18656"/>
          <a:stretch/>
        </p:blipFill>
        <p:spPr>
          <a:xfrm>
            <a:off x="3179653" y="553207"/>
            <a:ext cx="450376" cy="450376"/>
          </a:xfrm>
          <a:prstGeom prst="star12">
            <a:avLst/>
          </a:prstGeom>
        </p:spPr>
      </p:pic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51" t="55131" r="16530" b="34324"/>
          <a:stretch/>
        </p:blipFill>
        <p:spPr>
          <a:xfrm>
            <a:off x="1963223" y="532736"/>
            <a:ext cx="491319" cy="491319"/>
          </a:xfrm>
          <a:prstGeom prst="star12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94" t="16765" r="56126" b="73278"/>
          <a:stretch/>
        </p:blipFill>
        <p:spPr>
          <a:xfrm>
            <a:off x="698797" y="546383"/>
            <a:ext cx="464025" cy="464025"/>
          </a:xfrm>
          <a:prstGeom prst="star12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31" t="4609" r="20710" b="85726"/>
          <a:stretch/>
        </p:blipFill>
        <p:spPr>
          <a:xfrm>
            <a:off x="705621" y="1821606"/>
            <a:ext cx="450377" cy="450377"/>
          </a:xfrm>
          <a:prstGeom prst="star12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0" t="7831" r="89230" b="82797"/>
          <a:stretch/>
        </p:blipFill>
        <p:spPr>
          <a:xfrm>
            <a:off x="712445" y="3009120"/>
            <a:ext cx="436728" cy="436728"/>
          </a:xfrm>
          <a:prstGeom prst="star12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5" t="62600" r="76475" b="28028"/>
          <a:stretch/>
        </p:blipFill>
        <p:spPr>
          <a:xfrm>
            <a:off x="712445" y="4156003"/>
            <a:ext cx="436729" cy="436729"/>
          </a:xfrm>
          <a:prstGeom prst="star12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34" t="84419" r="60306" b="5916"/>
          <a:stretch/>
        </p:blipFill>
        <p:spPr>
          <a:xfrm>
            <a:off x="705621" y="5452280"/>
            <a:ext cx="450377" cy="450377"/>
          </a:xfrm>
          <a:prstGeom prst="star12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916" y="4259262"/>
            <a:ext cx="796925" cy="796925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916" y="2968177"/>
            <a:ext cx="796925" cy="796925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916" y="1677092"/>
            <a:ext cx="796925" cy="7969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916" y="379933"/>
            <a:ext cx="796925" cy="796925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230" y="379933"/>
            <a:ext cx="796925" cy="796925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826" y="379933"/>
            <a:ext cx="796925" cy="79692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620" y="379933"/>
            <a:ext cx="796925" cy="796925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216" y="379933"/>
            <a:ext cx="796925" cy="7969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738" y="379933"/>
            <a:ext cx="796925" cy="7969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47" y="379933"/>
            <a:ext cx="796925" cy="796925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47" y="1621404"/>
            <a:ext cx="796925" cy="7969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47" y="5227092"/>
            <a:ext cx="796925" cy="79692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47" y="3953491"/>
            <a:ext cx="796925" cy="796925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47" y="2775878"/>
            <a:ext cx="796925" cy="79692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00" y="1231903"/>
            <a:ext cx="6203987" cy="4659781"/>
          </a:xfrm>
          <a:prstGeom prst="rect">
            <a:avLst/>
          </a:prstGeom>
        </p:spPr>
      </p:pic>
      <p:sp>
        <p:nvSpPr>
          <p:cNvPr id="3" name="Рамка 2"/>
          <p:cNvSpPr/>
          <p:nvPr/>
        </p:nvSpPr>
        <p:spPr>
          <a:xfrm>
            <a:off x="1448888" y="1231904"/>
            <a:ext cx="6264000" cy="4752000"/>
          </a:xfrm>
          <a:prstGeom prst="frame">
            <a:avLst>
              <a:gd name="adj1" fmla="val 1534"/>
            </a:avLst>
          </a:prstGeom>
          <a:blipFill dpi="0" rotWithShape="1">
            <a:blip r:embed="rId5"/>
            <a:srcRect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pic>
        <p:nvPicPr>
          <p:cNvPr id="5" name="Рисунок 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577" y="5404513"/>
            <a:ext cx="840428" cy="897253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34" t="84419" r="60306" b="5916"/>
          <a:stretch/>
        </p:blipFill>
        <p:spPr>
          <a:xfrm>
            <a:off x="3521122" y="5165677"/>
            <a:ext cx="450377" cy="450377"/>
          </a:xfrm>
          <a:prstGeom prst="star12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5" t="62600" r="76475" b="28028"/>
          <a:stretch/>
        </p:blipFill>
        <p:spPr>
          <a:xfrm>
            <a:off x="2531660" y="4148918"/>
            <a:ext cx="436729" cy="436729"/>
          </a:xfrm>
          <a:prstGeom prst="star12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0" t="7831" r="89230" b="82797"/>
          <a:stretch/>
        </p:blipFill>
        <p:spPr>
          <a:xfrm>
            <a:off x="1740089" y="1596788"/>
            <a:ext cx="436728" cy="436728"/>
          </a:xfrm>
          <a:prstGeom prst="star12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31" t="4609" r="20710" b="85726"/>
          <a:stretch/>
        </p:blipFill>
        <p:spPr>
          <a:xfrm>
            <a:off x="5977719" y="1446663"/>
            <a:ext cx="450377" cy="450377"/>
          </a:xfrm>
          <a:prstGeom prst="star12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94" t="16765" r="56126" b="73278"/>
          <a:stretch/>
        </p:blipFill>
        <p:spPr>
          <a:xfrm>
            <a:off x="3766781" y="2013045"/>
            <a:ext cx="464025" cy="464025"/>
          </a:xfrm>
          <a:prstGeom prst="star12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51" t="55131" r="16530" b="34324"/>
          <a:stretch/>
        </p:blipFill>
        <p:spPr>
          <a:xfrm>
            <a:off x="6196084" y="3800903"/>
            <a:ext cx="491319" cy="491319"/>
          </a:xfrm>
          <a:prstGeom prst="star12">
            <a:avLst/>
          </a:prstGeom>
        </p:spPr>
      </p:pic>
      <p:pic>
        <p:nvPicPr>
          <p:cNvPr id="59" name="Рисунок 5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64" t="71679" r="48977" b="18656"/>
          <a:stretch/>
        </p:blipFill>
        <p:spPr>
          <a:xfrm>
            <a:off x="4223981" y="4572000"/>
            <a:ext cx="450376" cy="450376"/>
          </a:xfrm>
          <a:prstGeom prst="star12">
            <a:avLst/>
          </a:prstGeom>
        </p:spPr>
      </p:pic>
      <p:pic>
        <p:nvPicPr>
          <p:cNvPr id="61" name="Рисунок 6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73" t="26282" r="39627" b="63174"/>
          <a:stretch/>
        </p:blipFill>
        <p:spPr>
          <a:xfrm>
            <a:off x="4776716" y="2456596"/>
            <a:ext cx="477672" cy="491320"/>
          </a:xfrm>
          <a:prstGeom prst="star12">
            <a:avLst/>
          </a:prstGeom>
        </p:spPr>
      </p:pic>
      <p:pic>
        <p:nvPicPr>
          <p:cNvPr id="63" name="Рисунок 6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75" t="65529" r="61186" b="23635"/>
          <a:stretch/>
        </p:blipFill>
        <p:spPr>
          <a:xfrm>
            <a:off x="3411941" y="4285397"/>
            <a:ext cx="504967" cy="504967"/>
          </a:xfrm>
          <a:prstGeom prst="star12">
            <a:avLst/>
          </a:prstGeom>
        </p:spPr>
      </p:pic>
      <p:pic>
        <p:nvPicPr>
          <p:cNvPr id="65" name="Рисунок 6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21" t="27454" r="23459" b="62002"/>
          <a:stretch/>
        </p:blipFill>
        <p:spPr>
          <a:xfrm>
            <a:off x="5766179" y="2511188"/>
            <a:ext cx="491320" cy="491320"/>
          </a:xfrm>
          <a:prstGeom prst="star12">
            <a:avLst/>
          </a:prstGeom>
        </p:spPr>
      </p:pic>
      <p:pic>
        <p:nvPicPr>
          <p:cNvPr id="67" name="Рисунок 6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4" t="44148" r="58876" b="45308"/>
          <a:stretch/>
        </p:blipFill>
        <p:spPr>
          <a:xfrm>
            <a:off x="3568889" y="3289110"/>
            <a:ext cx="491320" cy="491320"/>
          </a:xfrm>
          <a:prstGeom prst="star12">
            <a:avLst/>
          </a:prstGeom>
        </p:spPr>
      </p:pic>
      <p:pic>
        <p:nvPicPr>
          <p:cNvPr id="69" name="Рисунок 6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6" t="7830" r="73505" b="81626"/>
          <a:stretch/>
        </p:blipFill>
        <p:spPr>
          <a:xfrm>
            <a:off x="2674961" y="1596788"/>
            <a:ext cx="477672" cy="491319"/>
          </a:xfrm>
          <a:prstGeom prst="star12">
            <a:avLst/>
          </a:prstGeom>
        </p:spPr>
      </p:pic>
      <p:pic>
        <p:nvPicPr>
          <p:cNvPr id="71" name="Рисунок 7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72" t="63186" r="29289" b="25978"/>
          <a:stretch/>
        </p:blipFill>
        <p:spPr>
          <a:xfrm>
            <a:off x="5390866" y="4176215"/>
            <a:ext cx="504967" cy="504967"/>
          </a:xfrm>
          <a:prstGeom prst="star12">
            <a:avLst/>
          </a:prstGeom>
        </p:spPr>
      </p:pic>
      <p:pic>
        <p:nvPicPr>
          <p:cNvPr id="73" name="Рисунок 7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46" t="37119" r="72735" b="52337"/>
          <a:stretch/>
        </p:blipFill>
        <p:spPr>
          <a:xfrm>
            <a:off x="2709081" y="2961564"/>
            <a:ext cx="491320" cy="491320"/>
          </a:xfrm>
          <a:prstGeom prst="star12">
            <a:avLst/>
          </a:prstGeom>
        </p:spPr>
      </p:pic>
    </p:spTree>
    <p:extLst>
      <p:ext uri="{BB962C8B-B14F-4D97-AF65-F5344CB8AC3E}">
        <p14:creationId xmlns:p14="http://schemas.microsoft.com/office/powerpoint/2010/main" val="331452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962</TotalTime>
  <Words>4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 «Снеговики»    Игра «Найди Фрагмент»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Снеговики найди фрагмент</dc:title>
  <dc:creator>Неверова О.И.</dc:creator>
  <cp:lastModifiedBy>Пользователь</cp:lastModifiedBy>
  <cp:revision>110</cp:revision>
  <dcterms:created xsi:type="dcterms:W3CDTF">2016-10-27T14:51:55Z</dcterms:created>
  <dcterms:modified xsi:type="dcterms:W3CDTF">2020-12-20T11:44:13Z</dcterms:modified>
</cp:coreProperties>
</file>