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3" r:id="rId4"/>
    <p:sldId id="261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CC00"/>
    <a:srgbClr val="FFFFCC"/>
    <a:srgbClr val="89A4A7"/>
    <a:srgbClr val="BBE0E3"/>
    <a:srgbClr val="B00000"/>
    <a:srgbClr val="99FF66"/>
    <a:srgbClr val="008A3E"/>
    <a:srgbClr val="004200"/>
    <a:srgbClr val="00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6E40A-F0EA-4D4E-A774-37FE25A7AC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90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188C1-4635-4016-ABFB-7F143BB192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98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487E5-E9DB-471D-94A8-C780BBED63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45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9D56-8727-4A3E-9FF9-9E3C66A29A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88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77B14-4C08-4608-8D0B-2256717E83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06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63058-46A4-4B93-A8C2-E36387E346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88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982DE-7D10-456D-9F26-DE6DCC3D363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79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76769-E1F2-4B4E-B1A6-435ED0653F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81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DE0B5-92DC-422A-B616-5065FFA700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3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48148-703C-407A-91DA-C49AF24034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76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08915-BB82-4F29-9DD5-CC9DA96D431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37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E7E8FB-6310-4E99-A593-D28CA60775C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slide" Target="slide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029.radikal.ru/0801/f5/7ec2893f0eb3.png" TargetMode="External"/><Relationship Id="rId13" Type="http://schemas.openxmlformats.org/officeDocument/2006/relationships/hyperlink" Target="https://img-fotki.yandex.ru/get/6408/163781271.44/0_7fb6e_61880b79_S" TargetMode="External"/><Relationship Id="rId3" Type="http://schemas.openxmlformats.org/officeDocument/2006/relationships/hyperlink" Target="http://img0.liveinternet.ru/images/attach/c/4/80/800/80800638_b9f0c9a6fbed.png" TargetMode="External"/><Relationship Id="rId7" Type="http://schemas.openxmlformats.org/officeDocument/2006/relationships/hyperlink" Target="http://nadasuge.ru/system/assets/photos/000/101/439/original/0_832f6_dee147aa_orig.png?1457101359" TargetMode="External"/><Relationship Id="rId12" Type="http://schemas.openxmlformats.org/officeDocument/2006/relationships/hyperlink" Target="http://img-fotki.yandex.ru/get/9255/16969765.164/0_7b3e4_7ac2b130_L.png" TargetMode="External"/><Relationship Id="rId17" Type="http://schemas.openxmlformats.org/officeDocument/2006/relationships/hyperlink" Target="http://x-minus.org/track/174075/%D0%B0-%D0%BD%D0%B0%D0%BC-%D0%B2%D1%81%D1%91-%D1%80%D0%B0%D0%B2%D0%BD%D0%BE" TargetMode="External"/><Relationship Id="rId2" Type="http://schemas.openxmlformats.org/officeDocument/2006/relationships/hyperlink" Target="http://img-fotki.yandex.ru/get/4310/annaze63.a0/0_3a8ac_621edf06_XL" TargetMode="External"/><Relationship Id="rId16" Type="http://schemas.openxmlformats.org/officeDocument/2006/relationships/hyperlink" Target="http://pngimg.com/upload/small/ladybug_PNG3962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cthat-v-skole.ru/images/grib/muxomor-b.png" TargetMode="External"/><Relationship Id="rId11" Type="http://schemas.openxmlformats.org/officeDocument/2006/relationships/hyperlink" Target="http://forum.materinstvo.ru/uploads/1220366601/post-32828-1220389944_thumb.png" TargetMode="External"/><Relationship Id="rId5" Type="http://schemas.openxmlformats.org/officeDocument/2006/relationships/hyperlink" Target="http://www.&#1090;&#1086;&#1095;&#1082;&#1072;&#1079;&#1072;&#1090;&#1086;&#1095;&#1082;&#1086;&#1081;.com/data/images/%D0%AF%D0%B4%D0%BE%D0%B2%D0%B8%D1%82%D1%8B%D0%B5-%D0%B3%D1%80%D0%B8%D0%B1%D1%8B,-%D0%9C%D1%83%D1%85%D0%BE%D0%BC%D0%BE%D1%80-%D0%BA%D1%80%D0%B0%D1%81%D0%BD%D1%8B%D0%B9_55eed453c8abb-thumb.jpg" TargetMode="External"/><Relationship Id="rId15" Type="http://schemas.openxmlformats.org/officeDocument/2006/relationships/hyperlink" Target="http://nikkograff.n.i.pic.centerblog.net/qwcj39e0.png" TargetMode="External"/><Relationship Id="rId10" Type="http://schemas.openxmlformats.org/officeDocument/2006/relationships/hyperlink" Target="http://galerey-room.ru/images/152748_1413631668.png" TargetMode="External"/><Relationship Id="rId4" Type="http://schemas.openxmlformats.org/officeDocument/2006/relationships/hyperlink" Target="http://s45.radikal.ru/i107/1603/e4/726a490d7d0d.jpg" TargetMode="External"/><Relationship Id="rId9" Type="http://schemas.openxmlformats.org/officeDocument/2006/relationships/hyperlink" Target="http://www.playcast.ru/uploads/2013/10/08/6267951.png" TargetMode="External"/><Relationship Id="rId14" Type="http://schemas.openxmlformats.org/officeDocument/2006/relationships/hyperlink" Target="http://galerey-room.ru/images/042149_1385342509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484313"/>
            <a:ext cx="7848600" cy="1295400"/>
          </a:xfrm>
        </p:spPr>
        <p:txBody>
          <a:bodyPr/>
          <a:lstStyle/>
          <a:p>
            <a:r>
              <a:rPr lang="ru-RU" sz="6600" dirty="0" smtClean="0">
                <a:solidFill>
                  <a:srgbClr val="820000"/>
                </a:solidFill>
              </a:rPr>
              <a:t>В сказочном лесу</a:t>
            </a:r>
            <a:endParaRPr lang="ru-RU" sz="6600" dirty="0">
              <a:solidFill>
                <a:srgbClr val="82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2415" y="2852936"/>
            <a:ext cx="7848600" cy="2662237"/>
          </a:xfrm>
        </p:spPr>
        <p:txBody>
          <a:bodyPr/>
          <a:lstStyle/>
          <a:p>
            <a:r>
              <a:rPr lang="ru-RU" b="1" i="1" dirty="0" smtClean="0">
                <a:solidFill>
                  <a:srgbClr val="004200"/>
                </a:solidFill>
              </a:rPr>
              <a:t>Игра «Найди 10 отличий»</a:t>
            </a:r>
            <a:endParaRPr lang="ru-RU" b="1" i="1" dirty="0">
              <a:solidFill>
                <a:srgbClr val="0042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98835" y="4958640"/>
            <a:ext cx="1935000" cy="154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152873"/>
            <a:ext cx="1905493" cy="1282125"/>
          </a:xfrm>
          <a:prstGeom prst="rect">
            <a:avLst/>
          </a:prstGeom>
        </p:spPr>
      </p:pic>
      <p:sp>
        <p:nvSpPr>
          <p:cNvPr id="7" name="Управляющая кнопка: сведения 6">
            <a:hlinkClick r:id="rId7" action="ppaction://hlinksldjump" highlightClick="1"/>
          </p:cNvPr>
          <p:cNvSpPr/>
          <p:nvPr/>
        </p:nvSpPr>
        <p:spPr>
          <a:xfrm>
            <a:off x="382415" y="1124744"/>
            <a:ext cx="360000" cy="360040"/>
          </a:xfrm>
          <a:prstGeom prst="actionButtonInformation">
            <a:avLst/>
          </a:prstGeom>
          <a:solidFill>
            <a:srgbClr val="FFFFCC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233" y="0"/>
            <a:ext cx="769535" cy="576000"/>
          </a:xfrm>
          <a:prstGeom prst="rect">
            <a:avLst/>
          </a:prstGeom>
        </p:spPr>
      </p:pic>
      <p:pic>
        <p:nvPicPr>
          <p:cNvPr id="6" name="Юрий Никулин - А нам всё равно (minus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968.8192" end="85058.5538"/>
                  <p14:fade out="750"/>
                </p14:media>
              </p:ext>
            </p:ext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466" y="5735810"/>
            <a:ext cx="396000" cy="3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488" y="250762"/>
            <a:ext cx="5155200" cy="644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717128"/>
            <a:ext cx="2904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B00000"/>
                </a:solidFill>
                <a:latin typeface="+mn-lt"/>
                <a:cs typeface="+mn-cs"/>
              </a:rPr>
              <a:t>Правила игры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88336" y="1256728"/>
            <a:ext cx="3456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3600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4200"/>
                </a:solidFill>
              </a:rPr>
              <a:t>Рассмотри  </a:t>
            </a:r>
            <a:r>
              <a:rPr lang="ru-RU" sz="2400" dirty="0">
                <a:solidFill>
                  <a:srgbClr val="004200"/>
                </a:solidFill>
              </a:rPr>
              <a:t>левую и правую картинки.</a:t>
            </a:r>
          </a:p>
          <a:p>
            <a:pPr marL="216000" indent="-360000" algn="just">
              <a:buFont typeface="Wingdings" pitchFamily="2" charset="2"/>
              <a:buChar char="ü"/>
            </a:pPr>
            <a:r>
              <a:rPr lang="ru-RU" sz="2400" dirty="0">
                <a:solidFill>
                  <a:srgbClr val="004200"/>
                </a:solidFill>
              </a:rPr>
              <a:t>Найди  10 отличий.</a:t>
            </a:r>
          </a:p>
          <a:p>
            <a:pPr marL="216000" indent="-3600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4200"/>
                </a:solidFill>
              </a:rPr>
              <a:t>Сделай клики левой </a:t>
            </a:r>
            <a:r>
              <a:rPr lang="ru-RU" sz="2400" dirty="0">
                <a:solidFill>
                  <a:srgbClr val="004200"/>
                </a:solidFill>
              </a:rPr>
              <a:t>кнопкой </a:t>
            </a:r>
            <a:r>
              <a:rPr lang="ru-RU" sz="2400" dirty="0" smtClean="0">
                <a:solidFill>
                  <a:srgbClr val="004200"/>
                </a:solidFill>
              </a:rPr>
              <a:t>мышки </a:t>
            </a:r>
            <a:r>
              <a:rPr lang="ru-RU" sz="2400" dirty="0">
                <a:solidFill>
                  <a:srgbClr val="004200"/>
                </a:solidFill>
              </a:rPr>
              <a:t>на </a:t>
            </a:r>
            <a:r>
              <a:rPr lang="ru-RU" sz="2400" dirty="0" smtClean="0">
                <a:solidFill>
                  <a:srgbClr val="004200"/>
                </a:solidFill>
              </a:rPr>
              <a:t> </a:t>
            </a:r>
            <a:r>
              <a:rPr lang="ru-RU" sz="2400" dirty="0">
                <a:solidFill>
                  <a:srgbClr val="004200"/>
                </a:solidFill>
              </a:rPr>
              <a:t>картинке </a:t>
            </a:r>
            <a:r>
              <a:rPr lang="ru-RU" sz="2400" dirty="0" smtClean="0">
                <a:solidFill>
                  <a:srgbClr val="004200"/>
                </a:solidFill>
              </a:rPr>
              <a:t>слева по тем деталям, которых  </a:t>
            </a:r>
            <a:r>
              <a:rPr lang="ru-RU" sz="2400" dirty="0">
                <a:solidFill>
                  <a:srgbClr val="004200"/>
                </a:solidFill>
              </a:rPr>
              <a:t>нет на правой картинке.</a:t>
            </a:r>
          </a:p>
          <a:p>
            <a:pPr marL="216000" indent="-360000" algn="just">
              <a:buFont typeface="Wingdings" pitchFamily="2" charset="2"/>
              <a:buChar char="ü"/>
            </a:pPr>
            <a:r>
              <a:rPr lang="ru-RU" sz="2400" dirty="0">
                <a:solidFill>
                  <a:srgbClr val="004200"/>
                </a:solidFill>
              </a:rPr>
              <a:t>Результат </a:t>
            </a:r>
            <a:r>
              <a:rPr lang="ru-RU" sz="2400" dirty="0" smtClean="0">
                <a:solidFill>
                  <a:srgbClr val="004200"/>
                </a:solidFill>
              </a:rPr>
              <a:t>поиска – это отличие появится справа на картинке и отобразится сверху </a:t>
            </a:r>
            <a:r>
              <a:rPr lang="ru-RU" sz="2400" dirty="0">
                <a:solidFill>
                  <a:srgbClr val="004200"/>
                </a:solidFill>
              </a:rPr>
              <a:t>в виде </a:t>
            </a:r>
            <a:r>
              <a:rPr lang="ru-RU" sz="2400" dirty="0" smtClean="0">
                <a:solidFill>
                  <a:srgbClr val="004200"/>
                </a:solidFill>
              </a:rPr>
              <a:t>мухомора.</a:t>
            </a:r>
            <a:endParaRPr lang="ru-RU" sz="2400" dirty="0">
              <a:solidFill>
                <a:srgbClr val="0042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1680" y="1269960"/>
            <a:ext cx="4176000" cy="522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712" y="1269960"/>
            <a:ext cx="4176000" cy="522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52" y="560528"/>
            <a:ext cx="864000" cy="7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710" y="560528"/>
            <a:ext cx="864000" cy="7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468" y="560528"/>
            <a:ext cx="864000" cy="7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226" y="560528"/>
            <a:ext cx="864000" cy="72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984" y="560528"/>
            <a:ext cx="864000" cy="7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742" y="560528"/>
            <a:ext cx="864000" cy="7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500" y="560528"/>
            <a:ext cx="864000" cy="72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258" y="560528"/>
            <a:ext cx="864000" cy="72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016" y="560528"/>
            <a:ext cx="864000" cy="72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6777" y="560528"/>
            <a:ext cx="864000" cy="72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046" y="5805216"/>
            <a:ext cx="324000" cy="324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4777" y="5718969"/>
            <a:ext cx="324000" cy="32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958" y="4617423"/>
            <a:ext cx="330903" cy="216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292" y="4616393"/>
            <a:ext cx="330903" cy="21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52" y="4359007"/>
            <a:ext cx="299520" cy="36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188" y="4457658"/>
            <a:ext cx="299520" cy="36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230" y="4349658"/>
            <a:ext cx="283200" cy="36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067" y="4424361"/>
            <a:ext cx="283200" cy="36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807" y="1484784"/>
            <a:ext cx="283780" cy="288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610" y="1493184"/>
            <a:ext cx="283780" cy="28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44" y="1601184"/>
            <a:ext cx="340908" cy="18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254" y="1588368"/>
            <a:ext cx="340908" cy="18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87077" y="2787961"/>
            <a:ext cx="247680" cy="28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90132" y="2803885"/>
            <a:ext cx="247680" cy="288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558" y="5008978"/>
            <a:ext cx="202248" cy="180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480" y="4986988"/>
            <a:ext cx="202248" cy="18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531" y="4784361"/>
            <a:ext cx="208926" cy="144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107" y="4793594"/>
            <a:ext cx="208926" cy="144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160000">
            <a:off x="2635166" y="5680455"/>
            <a:ext cx="184110" cy="144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160000">
            <a:off x="6991549" y="5680455"/>
            <a:ext cx="184110" cy="144000"/>
          </a:xfrm>
          <a:prstGeom prst="rect">
            <a:avLst/>
          </a:prstGeom>
        </p:spPr>
      </p:pic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8620989" y="6439288"/>
            <a:ext cx="360000" cy="360000"/>
          </a:xfrm>
          <a:prstGeom prst="mathMultiply">
            <a:avLst/>
          </a:prstGeom>
          <a:solidFill>
            <a:srgbClr val="FFFFCC"/>
          </a:solidFill>
          <a:ln>
            <a:solidFill>
              <a:srgbClr val="99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794312" y="1647778"/>
            <a:ext cx="360000" cy="326016"/>
          </a:xfrm>
          <a:prstGeom prst="roundRect">
            <a:avLst/>
          </a:prstGeom>
          <a:solidFill>
            <a:srgbClr val="BBE0E3">
              <a:alpha val="0"/>
            </a:srgbClr>
          </a:solidFill>
          <a:ln>
            <a:solidFill>
              <a:srgbClr val="89A4A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ятно 2 31"/>
          <p:cNvSpPr/>
          <p:nvPr/>
        </p:nvSpPr>
        <p:spPr>
          <a:xfrm>
            <a:off x="7977017" y="1628873"/>
            <a:ext cx="603554" cy="526255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694630" y="4077188"/>
            <a:ext cx="396000" cy="396000"/>
          </a:xfrm>
          <a:prstGeom prst="roundRect">
            <a:avLst/>
          </a:prstGeom>
          <a:solidFill>
            <a:srgbClr val="BBE0E3">
              <a:alpha val="0"/>
            </a:srgbClr>
          </a:solidFill>
          <a:ln>
            <a:solidFill>
              <a:srgbClr val="89A4A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но 2 37"/>
          <p:cNvSpPr/>
          <p:nvPr/>
        </p:nvSpPr>
        <p:spPr>
          <a:xfrm>
            <a:off x="8048777" y="4037562"/>
            <a:ext cx="604800" cy="525600"/>
          </a:xfrm>
          <a:prstGeom prst="irregularSeal2">
            <a:avLst/>
          </a:prstGeom>
          <a:solidFill>
            <a:srgbClr val="B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41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8" grpId="0" animBg="1"/>
      <p:bldP spid="3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Rectangle 10"/>
          <p:cNvSpPr>
            <a:spLocks noGrp="1" noChangeArrowheads="1"/>
          </p:cNvSpPr>
          <p:nvPr>
            <p:ph type="title"/>
          </p:nvPr>
        </p:nvSpPr>
        <p:spPr>
          <a:xfrm>
            <a:off x="755576" y="607329"/>
            <a:ext cx="7624773" cy="1143000"/>
          </a:xfrm>
          <a:noFill/>
          <a:ln/>
        </p:spPr>
        <p:txBody>
          <a:bodyPr/>
          <a:lstStyle/>
          <a:p>
            <a:r>
              <a:rPr lang="ru-RU" dirty="0">
                <a:solidFill>
                  <a:srgbClr val="820000"/>
                </a:solidFill>
              </a:rPr>
              <a:t>Интернет - ресурсы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2889464"/>
            <a:ext cx="284892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dirty="0" smtClean="0">
                <a:solidFill>
                  <a:srgbClr val="000000"/>
                </a:solidFill>
                <a:hlinkClick r:id="rId2"/>
              </a:rPr>
              <a:t>Веточки берёзы</a:t>
            </a:r>
            <a:endParaRPr lang="ru-RU" sz="2400" dirty="0" smtClean="0">
              <a:solidFill>
                <a:srgbClr val="000000"/>
              </a:solidFill>
            </a:endParaRPr>
          </a:p>
          <a:p>
            <a:pPr lvl="0"/>
            <a:r>
              <a:rPr lang="ru-RU" sz="2400" dirty="0" smtClean="0">
                <a:solidFill>
                  <a:srgbClr val="000000"/>
                </a:solidFill>
                <a:hlinkClick r:id="rId3"/>
              </a:rPr>
              <a:t>Грибы на пеньке</a:t>
            </a:r>
            <a:endParaRPr lang="ru-RU" sz="2400" dirty="0">
              <a:solidFill>
                <a:srgbClr val="000000"/>
              </a:solidFill>
            </a:endParaRPr>
          </a:p>
          <a:p>
            <a:pPr lvl="0"/>
            <a:r>
              <a:rPr lang="ru-RU" sz="2400" dirty="0">
                <a:solidFill>
                  <a:srgbClr val="000000"/>
                </a:solidFill>
                <a:hlinkClick r:id="rId4"/>
              </a:rPr>
              <a:t>Сказочное дерево</a:t>
            </a:r>
            <a:endParaRPr lang="ru-RU" sz="2400" dirty="0">
              <a:solidFill>
                <a:srgbClr val="000000"/>
              </a:solidFill>
            </a:endParaRPr>
          </a:p>
          <a:p>
            <a:pPr lvl="0"/>
            <a:r>
              <a:rPr lang="ru-RU" sz="2400" dirty="0">
                <a:solidFill>
                  <a:srgbClr val="000000"/>
                </a:solidFill>
                <a:hlinkClick r:id="rId5"/>
              </a:rPr>
              <a:t>Сказочный мухомор</a:t>
            </a:r>
            <a:endParaRPr lang="ru-RU" sz="2400" dirty="0">
              <a:solidFill>
                <a:srgbClr val="000000"/>
              </a:solidFill>
            </a:endParaRPr>
          </a:p>
          <a:p>
            <a:pPr lvl="0"/>
            <a:r>
              <a:rPr lang="ru-RU" sz="2400" dirty="0">
                <a:solidFill>
                  <a:srgbClr val="000000"/>
                </a:solidFill>
                <a:hlinkClick r:id="rId6"/>
              </a:rPr>
              <a:t>Группа мухоморов</a:t>
            </a:r>
            <a:endParaRPr lang="ru-RU" sz="2400" dirty="0">
              <a:solidFill>
                <a:srgbClr val="000000"/>
              </a:solidFill>
            </a:endParaRPr>
          </a:p>
          <a:p>
            <a:pPr lvl="0"/>
            <a:r>
              <a:rPr lang="ru-RU" sz="2400" dirty="0">
                <a:solidFill>
                  <a:srgbClr val="000000"/>
                </a:solidFill>
                <a:hlinkClick r:id="rId7"/>
              </a:rPr>
              <a:t>Медвежонок</a:t>
            </a:r>
            <a:endParaRPr lang="ru-RU" sz="2400" dirty="0">
              <a:solidFill>
                <a:srgbClr val="000000"/>
              </a:solidFill>
            </a:endParaRPr>
          </a:p>
          <a:p>
            <a:pPr lvl="0"/>
            <a:r>
              <a:rPr lang="ru-RU" sz="2400" dirty="0">
                <a:solidFill>
                  <a:srgbClr val="000000"/>
                </a:solidFill>
                <a:hlinkClick r:id="rId8"/>
              </a:rPr>
              <a:t>Волчонок</a:t>
            </a:r>
            <a:endParaRPr lang="ru-RU" sz="2400" dirty="0">
              <a:solidFill>
                <a:srgbClr val="000000"/>
              </a:solidFill>
            </a:endParaRPr>
          </a:p>
          <a:p>
            <a:pPr lvl="0"/>
            <a:r>
              <a:rPr lang="ru-RU" sz="2400" dirty="0">
                <a:solidFill>
                  <a:srgbClr val="000000"/>
                </a:solidFill>
                <a:hlinkClick r:id="rId9"/>
              </a:rPr>
              <a:t>Зайчонок</a:t>
            </a:r>
            <a:endParaRPr lang="ru-RU" sz="2400" dirty="0">
              <a:solidFill>
                <a:srgbClr val="000000"/>
              </a:solidFill>
            </a:endParaRPr>
          </a:p>
          <a:p>
            <a:pPr lvl="0"/>
            <a:r>
              <a:rPr lang="ru-RU" sz="2400" dirty="0">
                <a:solidFill>
                  <a:srgbClr val="000000"/>
                </a:solidFill>
                <a:hlinkClick r:id="rId10"/>
              </a:rPr>
              <a:t>Солнышко</a:t>
            </a:r>
            <a:endParaRPr lang="ru-RU" sz="24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35896" y="2889464"/>
            <a:ext cx="510864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hlinkClick r:id="rId11"/>
              </a:rPr>
              <a:t>Ёжик в лесу</a:t>
            </a:r>
            <a:endParaRPr lang="ru-RU" sz="2400" dirty="0" smtClean="0">
              <a:hlinkClick r:id="rId12"/>
            </a:endParaRPr>
          </a:p>
          <a:p>
            <a:r>
              <a:rPr lang="ru-RU" sz="2400" dirty="0" smtClean="0">
                <a:hlinkClick r:id="rId12"/>
              </a:rPr>
              <a:t>Облачко</a:t>
            </a:r>
          </a:p>
          <a:p>
            <a:r>
              <a:rPr lang="ru-RU" sz="2400" dirty="0" smtClean="0">
                <a:hlinkClick r:id="rId13"/>
              </a:rPr>
              <a:t>Принцесса </a:t>
            </a:r>
            <a:endParaRPr lang="ru-RU" sz="2400" dirty="0" smtClean="0"/>
          </a:p>
          <a:p>
            <a:r>
              <a:rPr lang="ru-RU" sz="2400" dirty="0" smtClean="0">
                <a:hlinkClick r:id="rId14"/>
              </a:rPr>
              <a:t>Бабочка</a:t>
            </a:r>
            <a:endParaRPr lang="ru-RU" sz="2400" dirty="0" smtClean="0"/>
          </a:p>
          <a:p>
            <a:r>
              <a:rPr lang="ru-RU" sz="2400" dirty="0" smtClean="0">
                <a:hlinkClick r:id="rId15"/>
              </a:rPr>
              <a:t>Ромашка</a:t>
            </a:r>
            <a:endParaRPr lang="ru-RU" sz="2400" dirty="0" smtClean="0"/>
          </a:p>
          <a:p>
            <a:r>
              <a:rPr lang="ru-RU" sz="2400" dirty="0" smtClean="0">
                <a:hlinkClick r:id="rId16"/>
              </a:rPr>
              <a:t>Божья коровка</a:t>
            </a:r>
            <a:endParaRPr lang="ru-RU" sz="2400" dirty="0" smtClean="0"/>
          </a:p>
          <a:p>
            <a:r>
              <a:rPr lang="ru-RU" sz="2400" dirty="0" smtClean="0">
                <a:hlinkClick r:id="rId17"/>
              </a:rPr>
              <a:t>Никулин Ю. А нам всё равно </a:t>
            </a:r>
            <a:r>
              <a:rPr lang="ru-RU" sz="2400" dirty="0" smtClean="0">
                <a:solidFill>
                  <a:srgbClr val="800000"/>
                </a:solidFill>
              </a:rPr>
              <a:t>(минус)</a:t>
            </a:r>
            <a:endParaRPr lang="ru-RU" sz="2400" dirty="0">
              <a:solidFill>
                <a:srgbClr val="800000"/>
              </a:solidFill>
            </a:endParaRPr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524733" y="519544"/>
            <a:ext cx="360000" cy="360000"/>
          </a:xfrm>
          <a:prstGeom prst="mathMultiply">
            <a:avLst/>
          </a:prstGeom>
          <a:solidFill>
            <a:srgbClr val="FFFFCC"/>
          </a:solidFill>
          <a:ln>
            <a:solidFill>
              <a:srgbClr val="99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567470" y="6288320"/>
            <a:ext cx="360000" cy="360040"/>
          </a:xfrm>
          <a:prstGeom prst="actionButtonReturn">
            <a:avLst/>
          </a:prstGeom>
          <a:solidFill>
            <a:srgbClr val="FFFFCC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92</Words>
  <Application>Microsoft Office PowerPoint</Application>
  <PresentationFormat>Экран (4:3)</PresentationFormat>
  <Paragraphs>24</Paragraphs>
  <Slides>4</Slides>
  <Notes>0</Notes>
  <HiddenSlides>1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Times New Roman</vt:lpstr>
      <vt:lpstr>Wingdings</vt:lpstr>
      <vt:lpstr>Оформление по умолчанию</vt:lpstr>
      <vt:lpstr>В сказочном лесу</vt:lpstr>
      <vt:lpstr>Презентация PowerPoint</vt:lpstr>
      <vt:lpstr>Презентация PowerPoint</vt:lpstr>
      <vt:lpstr>Интернет - ресурсы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54</cp:revision>
  <dcterms:created xsi:type="dcterms:W3CDTF">2012-08-12T16:04:58Z</dcterms:created>
  <dcterms:modified xsi:type="dcterms:W3CDTF">2020-04-23T18:24:50Z</dcterms:modified>
</cp:coreProperties>
</file>