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65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A4A7"/>
    <a:srgbClr val="BBE0E3"/>
    <a:srgbClr val="FF3300"/>
    <a:srgbClr val="CC3300"/>
    <a:srgbClr val="007000"/>
    <a:srgbClr val="004200"/>
    <a:srgbClr val="B0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6360" y="2457977"/>
            <a:ext cx="6527888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04B4B-80B8-4CBC-9DE2-C0DAF055B94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452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94ABA-BBB4-4C5B-90AB-2E0C9F331FF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054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70558-4C68-4574-A29A-3769186A15A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44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273C3-8F1D-4AFE-893D-E1BC8DA28D6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327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55EDA7-DF2F-4893-978D-D62606E4A82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068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046D9-E4AA-41CA-895D-FD2AB33E765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212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70EC9F-89A4-43FA-B291-08EF892D86D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74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69BC5-154D-40C8-9643-C8CDE74721F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622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53190-F19B-4B55-979B-FD121AC0B4C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304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1E475-FD03-4312-9558-7DC29699AE8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140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A620F0-9E0E-4796-B04B-41A714D95BA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10CCA3-E2F0-4C74-8764-7FF4C63B897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jpe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68425" y="1844675"/>
            <a:ext cx="7775575" cy="4608513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Подзаголовок слайда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097" y="331263"/>
            <a:ext cx="8531651" cy="5544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" name="TextBox 2"/>
          <p:cNvSpPr txBox="1"/>
          <p:nvPr/>
        </p:nvSpPr>
        <p:spPr>
          <a:xfrm>
            <a:off x="978720" y="5134584"/>
            <a:ext cx="7308000" cy="1015663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3300"/>
                </a:solidFill>
                <a:latin typeface="Segoe Print" pitchFamily="2" charset="0"/>
              </a:rPr>
              <a:t>Зимняя прогулка</a:t>
            </a:r>
            <a:endParaRPr lang="ru-RU" sz="6000" b="1" dirty="0">
              <a:solidFill>
                <a:srgbClr val="FF3300"/>
              </a:solidFill>
              <a:latin typeface="Segoe Print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456912"/>
            <a:ext cx="52934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Найди 12 отличий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9" name="Управляющая кнопка: документ 8">
            <a:hlinkClick r:id="" action="ppaction://noaction" highlightClick="1"/>
          </p:cNvPr>
          <p:cNvSpPr/>
          <p:nvPr/>
        </p:nvSpPr>
        <p:spPr>
          <a:xfrm>
            <a:off x="306097" y="6150247"/>
            <a:ext cx="288000" cy="360000"/>
          </a:xfrm>
          <a:prstGeom prst="actionButtonDocumen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3901" y="3442648"/>
            <a:ext cx="4764436" cy="3096000"/>
          </a:xfrm>
          <a:prstGeom prst="rect">
            <a:avLst/>
          </a:prstGeom>
          <a:ln w="38100">
            <a:solidFill>
              <a:srgbClr val="FFFF00"/>
            </a:solidFill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3894" y="287944"/>
            <a:ext cx="4764443" cy="3096000"/>
          </a:xfrm>
          <a:prstGeom prst="rect">
            <a:avLst/>
          </a:prstGeom>
          <a:ln w="38100">
            <a:solidFill>
              <a:srgbClr val="FFFF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5722704" y="258304"/>
            <a:ext cx="2398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Segoe Print" pitchFamily="2" charset="0"/>
              </a:rPr>
              <a:t>Правила игры</a:t>
            </a:r>
            <a:endParaRPr lang="ru-RU" sz="2400" b="1" dirty="0">
              <a:latin typeface="Segoe Print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51832" y="638081"/>
            <a:ext cx="3708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r>
              <a:rPr lang="ru-RU" sz="2400" dirty="0" smtClean="0">
                <a:latin typeface="Segoe Print" pitchFamily="2" charset="0"/>
              </a:rPr>
              <a:t>. Внимательно </a:t>
            </a:r>
            <a:r>
              <a:rPr lang="ru-RU" sz="2400" dirty="0">
                <a:latin typeface="Segoe Print" pitchFamily="2" charset="0"/>
              </a:rPr>
              <a:t>рассмотри  на следующем слайде левую и правую картинки.</a:t>
            </a:r>
          </a:p>
          <a:p>
            <a:r>
              <a:rPr lang="ru-RU" sz="2400" dirty="0" smtClean="0">
                <a:latin typeface="Segoe Print" pitchFamily="2" charset="0"/>
              </a:rPr>
              <a:t>2. Найди  </a:t>
            </a:r>
            <a:r>
              <a:rPr lang="ru-RU" sz="2400" dirty="0">
                <a:latin typeface="Segoe Print" pitchFamily="2" charset="0"/>
              </a:rPr>
              <a:t>на них </a:t>
            </a:r>
            <a:r>
              <a:rPr lang="ru-RU" sz="2400" dirty="0" smtClean="0">
                <a:latin typeface="Segoe Print" pitchFamily="2" charset="0"/>
              </a:rPr>
              <a:t>12 </a:t>
            </a:r>
            <a:r>
              <a:rPr lang="ru-RU" sz="2400" dirty="0">
                <a:latin typeface="Segoe Print" pitchFamily="2" charset="0"/>
              </a:rPr>
              <a:t>отличий.</a:t>
            </a:r>
          </a:p>
          <a:p>
            <a:r>
              <a:rPr lang="ru-RU" sz="2400" dirty="0" smtClean="0">
                <a:latin typeface="Segoe Print" pitchFamily="2" charset="0"/>
              </a:rPr>
              <a:t>3. Левой </a:t>
            </a:r>
            <a:r>
              <a:rPr lang="ru-RU" sz="2400" dirty="0">
                <a:latin typeface="Segoe Print" pitchFamily="2" charset="0"/>
              </a:rPr>
              <a:t>кнопкой мыши кликни на картинках по предмету, которого нет на другой картинке.</a:t>
            </a:r>
          </a:p>
          <a:p>
            <a:r>
              <a:rPr lang="ru-RU" sz="2400" dirty="0" smtClean="0">
                <a:latin typeface="Segoe Print" pitchFamily="2" charset="0"/>
              </a:rPr>
              <a:t>4. Результат </a:t>
            </a:r>
            <a:r>
              <a:rPr lang="ru-RU" sz="2400" dirty="0">
                <a:latin typeface="Segoe Print" pitchFamily="2" charset="0"/>
              </a:rPr>
              <a:t>поиска </a:t>
            </a:r>
            <a:r>
              <a:rPr lang="ru-RU" sz="2400" dirty="0" smtClean="0">
                <a:latin typeface="Segoe Print" pitchFamily="2" charset="0"/>
              </a:rPr>
              <a:t>–появление букв на слайде.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179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2468" y="274296"/>
            <a:ext cx="4819845" cy="3132000"/>
          </a:xfrm>
          <a:prstGeom prst="rect">
            <a:avLst/>
          </a:prstGeom>
          <a:ln w="38100">
            <a:solidFill>
              <a:srgbClr val="FFFF00"/>
            </a:solidFill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1831" y="3440304"/>
            <a:ext cx="4819845" cy="3132000"/>
          </a:xfrm>
          <a:prstGeom prst="rect">
            <a:avLst/>
          </a:prstGeom>
          <a:ln w="38100">
            <a:solidFill>
              <a:srgbClr val="FFFF00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6592" y="955464"/>
            <a:ext cx="1088000" cy="122399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6384" y="955464"/>
            <a:ext cx="917999" cy="1224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6176" y="955464"/>
            <a:ext cx="874288" cy="1224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7188" y="3709496"/>
            <a:ext cx="1088000" cy="1224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8219" y="3709496"/>
            <a:ext cx="918000" cy="1224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0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9250" y="3709496"/>
            <a:ext cx="918000" cy="1224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1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4591704"/>
            <a:ext cx="918000" cy="12240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0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307" y="4591704"/>
            <a:ext cx="918000" cy="1224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2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99102" y="4591704"/>
            <a:ext cx="918000" cy="122400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3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8897" y="4591704"/>
            <a:ext cx="918000" cy="12240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4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18692" y="4591704"/>
            <a:ext cx="918000" cy="12240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7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8485" y="4591704"/>
            <a:ext cx="874290" cy="1224000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7683320" y="6237312"/>
            <a:ext cx="437144" cy="334992"/>
          </a:xfrm>
          <a:prstGeom prst="rect">
            <a:avLst/>
          </a:prstGeom>
          <a:solidFill>
            <a:srgbClr val="BBE0E3">
              <a:alpha val="0"/>
            </a:srgbClr>
          </a:solidFill>
          <a:ln>
            <a:solidFill>
              <a:srgbClr val="89A4A7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683320" y="5679224"/>
            <a:ext cx="345064" cy="198048"/>
          </a:xfrm>
          <a:prstGeom prst="rect">
            <a:avLst/>
          </a:prstGeom>
          <a:solidFill>
            <a:srgbClr val="BBE0E3">
              <a:alpha val="0"/>
            </a:srgbClr>
          </a:solidFill>
          <a:ln>
            <a:solidFill>
              <a:srgbClr val="89A4A7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484384" y="4869160"/>
            <a:ext cx="198936" cy="198064"/>
          </a:xfrm>
          <a:prstGeom prst="rect">
            <a:avLst/>
          </a:prstGeom>
          <a:solidFill>
            <a:srgbClr val="BBE0E3">
              <a:alpha val="0"/>
            </a:srgbClr>
          </a:solidFill>
          <a:ln>
            <a:solidFill>
              <a:srgbClr val="89A4A7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007238" y="1567464"/>
            <a:ext cx="252000" cy="216000"/>
          </a:xfrm>
          <a:prstGeom prst="rect">
            <a:avLst/>
          </a:prstGeom>
          <a:solidFill>
            <a:srgbClr val="BBE0E3">
              <a:alpha val="0"/>
            </a:srgbClr>
          </a:solidFill>
          <a:ln>
            <a:solidFill>
              <a:srgbClr val="89A4A7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377250" y="692696"/>
            <a:ext cx="474670" cy="360040"/>
          </a:xfrm>
          <a:prstGeom prst="rect">
            <a:avLst/>
          </a:prstGeom>
          <a:solidFill>
            <a:srgbClr val="BBE0E3">
              <a:alpha val="0"/>
            </a:srgbClr>
          </a:solidFill>
          <a:ln>
            <a:solidFill>
              <a:srgbClr val="89A4A7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652715" y="1840296"/>
            <a:ext cx="301590" cy="220552"/>
          </a:xfrm>
          <a:prstGeom prst="rect">
            <a:avLst/>
          </a:prstGeom>
          <a:solidFill>
            <a:srgbClr val="BBE0E3">
              <a:alpha val="0"/>
            </a:srgbClr>
          </a:solidFill>
          <a:ln>
            <a:solidFill>
              <a:srgbClr val="89A4A7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075188" y="1758408"/>
            <a:ext cx="241914" cy="180000"/>
          </a:xfrm>
          <a:prstGeom prst="rect">
            <a:avLst/>
          </a:prstGeom>
          <a:solidFill>
            <a:srgbClr val="BBE0E3">
              <a:alpha val="0"/>
            </a:srgbClr>
          </a:solidFill>
          <a:ln>
            <a:solidFill>
              <a:srgbClr val="89A4A7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634624" y="3406296"/>
            <a:ext cx="238208" cy="1048928"/>
          </a:xfrm>
          <a:prstGeom prst="rect">
            <a:avLst/>
          </a:prstGeom>
          <a:solidFill>
            <a:srgbClr val="BBE0E3">
              <a:alpha val="0"/>
            </a:srgbClr>
          </a:solidFill>
          <a:ln>
            <a:solidFill>
              <a:srgbClr val="89A4A7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260592" y="4455224"/>
            <a:ext cx="305792" cy="197912"/>
          </a:xfrm>
          <a:prstGeom prst="rect">
            <a:avLst/>
          </a:prstGeom>
          <a:solidFill>
            <a:srgbClr val="BBE0E3">
              <a:alpha val="0"/>
            </a:srgbClr>
          </a:solidFill>
          <a:ln>
            <a:solidFill>
              <a:srgbClr val="89A4A7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 rot="20991225">
            <a:off x="2317102" y="1783464"/>
            <a:ext cx="760590" cy="180000"/>
          </a:xfrm>
          <a:prstGeom prst="rect">
            <a:avLst/>
          </a:prstGeom>
          <a:solidFill>
            <a:srgbClr val="BBE0E3">
              <a:alpha val="0"/>
            </a:srgbClr>
          </a:solidFill>
          <a:ln>
            <a:solidFill>
              <a:srgbClr val="89A4A7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 rot="20107456">
            <a:off x="4932039" y="4293096"/>
            <a:ext cx="396000" cy="216000"/>
          </a:xfrm>
          <a:prstGeom prst="rect">
            <a:avLst/>
          </a:prstGeom>
          <a:solidFill>
            <a:srgbClr val="BBE0E3">
              <a:alpha val="0"/>
            </a:srgbClr>
          </a:solidFill>
          <a:ln>
            <a:solidFill>
              <a:srgbClr val="89A4A7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218294" y="4274418"/>
            <a:ext cx="180000" cy="252000"/>
          </a:xfrm>
          <a:prstGeom prst="rect">
            <a:avLst/>
          </a:prstGeom>
          <a:solidFill>
            <a:srgbClr val="BBE0E3">
              <a:alpha val="0"/>
            </a:srgbClr>
          </a:solidFill>
          <a:ln>
            <a:solidFill>
              <a:srgbClr val="89A4A7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Умножение 28">
            <a:hlinkClick r:id="" action="ppaction://hlinkshowjump?jump=endshow"/>
          </p:cNvPr>
          <p:cNvSpPr/>
          <p:nvPr/>
        </p:nvSpPr>
        <p:spPr>
          <a:xfrm>
            <a:off x="8432071" y="215495"/>
            <a:ext cx="468000" cy="468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981096" y="449495"/>
            <a:ext cx="612000" cy="36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653494" y="449495"/>
            <a:ext cx="612000" cy="36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325892" y="449495"/>
            <a:ext cx="612000" cy="36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288456" y="3495271"/>
            <a:ext cx="612000" cy="36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4</a:t>
            </a:r>
            <a:endParaRPr lang="ru-RU" sz="2400" b="1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960854" y="3495271"/>
            <a:ext cx="612000" cy="36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5</a:t>
            </a:r>
            <a:endParaRPr lang="ru-RU" sz="2400" b="1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633252" y="3495271"/>
            <a:ext cx="612000" cy="36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6</a:t>
            </a:r>
            <a:endParaRPr lang="ru-RU" sz="2400" b="1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44332" y="5833689"/>
            <a:ext cx="540000" cy="36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7</a:t>
            </a:r>
            <a:endParaRPr lang="ru-RU" sz="2400" b="1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889434" y="5833689"/>
            <a:ext cx="540000" cy="36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8</a:t>
            </a:r>
            <a:endParaRPr lang="ru-RU" sz="2400" b="1" dirty="0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548184" y="5833689"/>
            <a:ext cx="540000" cy="36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9</a:t>
            </a:r>
            <a:endParaRPr lang="ru-RU" sz="2400" b="1" dirty="0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177848" y="5831351"/>
            <a:ext cx="540000" cy="36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10</a:t>
            </a:r>
            <a:endParaRPr lang="ru-RU" sz="2400" b="1" dirty="0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2822950" y="5831351"/>
            <a:ext cx="540000" cy="36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11</a:t>
            </a:r>
            <a:endParaRPr lang="ru-RU" sz="2400" b="1" dirty="0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3440756" y="5831351"/>
            <a:ext cx="540000" cy="36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12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01606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8" grpId="0" animBg="1"/>
      <p:bldP spid="30" grpId="0" animBg="1"/>
      <p:bldP spid="31" grpId="0" animBg="1"/>
      <p:bldP spid="34" grpId="0" animBg="1"/>
      <p:bldP spid="35" grpId="0" animBg="1"/>
      <p:bldP spid="36" grpId="0" animBg="1"/>
      <p:bldP spid="38" grpId="0" animBg="1"/>
      <p:bldP spid="39" grpId="0" animBg="1"/>
      <p:bldP spid="40" grpId="0" animBg="1"/>
      <p:bldP spid="46" grpId="0" animBg="1"/>
      <p:bldP spid="47" grpId="0" animBg="1"/>
      <p:bldP spid="48" grpId="0" animBg="1"/>
    </p:bldLst>
  </p:timing>
</p:sld>
</file>

<file path=ppt/theme/theme1.xml><?xml version="1.0" encoding="utf-8"?>
<a:theme xmlns:a="http://schemas.openxmlformats.org/drawingml/2006/main" name="День Победы_06">
  <a:themeElements>
    <a:clrScheme name="День Победы_06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День Победы_06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День Победы_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День Победы_06</Template>
  <TotalTime>344</TotalTime>
  <Words>68</Words>
  <Application>Microsoft Office PowerPoint</Application>
  <PresentationFormat>Экран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Segoe Print</vt:lpstr>
      <vt:lpstr>Times New Roman</vt:lpstr>
      <vt:lpstr>День Победы_06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Пользователь</cp:lastModifiedBy>
  <cp:revision>35</cp:revision>
  <dcterms:created xsi:type="dcterms:W3CDTF">2013-03-16T20:41:41Z</dcterms:created>
  <dcterms:modified xsi:type="dcterms:W3CDTF">2020-12-20T11:39:53Z</dcterms:modified>
</cp:coreProperties>
</file>