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66" r:id="rId3"/>
    <p:sldId id="265" r:id="rId4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9A4A7"/>
    <a:srgbClr val="BBE0E3"/>
    <a:srgbClr val="FF3300"/>
    <a:srgbClr val="CC3300"/>
    <a:srgbClr val="007000"/>
    <a:srgbClr val="004200"/>
    <a:srgbClr val="B00000"/>
    <a:srgbClr val="8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Pr>
        <a:blipFill dpi="0" rotWithShape="0">
          <a:blip r:embed="rId2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76360" y="2457977"/>
            <a:ext cx="6527888" cy="1470025"/>
          </a:xfrm>
        </p:spPr>
        <p:txBody>
          <a:bodyPr/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dirty="0" smtClean="0"/>
              <a:t>Образец подзаголовка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104B4B-80B8-4CBC-9DE2-C0DAF055B948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474526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3E94ABA-BBB4-4C5B-90AB-2E0C9F331FFD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090540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2A70558-4C68-4574-A29A-3769186A15AC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824468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DE273C3-8F1D-4AFE-893D-E1BC8DA28D64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403277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D55EDA7-DF2F-4893-978D-D62606E4A82D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220682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99046D9-E4AA-41CA-895D-FD2AB33E7655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922127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F70EC9F-89A4-43FA-B291-08EF892D86D7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157487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C969BC5-154D-40C8-9643-C8CDE74721F4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676228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2153190-F19B-4B55-979B-FD121AC0B4C2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503047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A71E475-FD03-4312-9558-7DC29699AE89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731403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7A620F0-9E0E-4796-B04B-41A714D95BA0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4665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C210CCA3-E2F0-4C74-8764-7FF4C63B897B}" type="slidenum">
              <a:rPr lang="ru-RU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13" Type="http://schemas.openxmlformats.org/officeDocument/2006/relationships/image" Target="../media/image16.png"/><Relationship Id="rId3" Type="http://schemas.openxmlformats.org/officeDocument/2006/relationships/image" Target="../media/image6.jpeg"/><Relationship Id="rId7" Type="http://schemas.openxmlformats.org/officeDocument/2006/relationships/image" Target="../media/image10.png"/><Relationship Id="rId12" Type="http://schemas.openxmlformats.org/officeDocument/2006/relationships/image" Target="../media/image15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png"/><Relationship Id="rId11" Type="http://schemas.openxmlformats.org/officeDocument/2006/relationships/image" Target="../media/image14.png"/><Relationship Id="rId5" Type="http://schemas.openxmlformats.org/officeDocument/2006/relationships/image" Target="../media/image8.png"/><Relationship Id="rId10" Type="http://schemas.openxmlformats.org/officeDocument/2006/relationships/image" Target="../media/image13.png"/><Relationship Id="rId4" Type="http://schemas.openxmlformats.org/officeDocument/2006/relationships/image" Target="../media/image7.jpeg"/><Relationship Id="rId9" Type="http://schemas.openxmlformats.org/officeDocument/2006/relationships/image" Target="../media/image12.png"/><Relationship Id="rId14" Type="http://schemas.openxmlformats.org/officeDocument/2006/relationships/image" Target="../media/image1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368425" y="1844675"/>
            <a:ext cx="7775575" cy="4608513"/>
          </a:xfrm>
        </p:spPr>
        <p:txBody>
          <a:bodyPr/>
          <a:lstStyle/>
          <a:p>
            <a:pPr>
              <a:buFontTx/>
              <a:buNone/>
            </a:pPr>
            <a:r>
              <a:rPr lang="ru-RU" dirty="0"/>
              <a:t>Подзаголовок слайда</a:t>
            </a: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06097" y="331263"/>
            <a:ext cx="8531651" cy="5544000"/>
          </a:xfrm>
          <a:prstGeom prst="rect">
            <a:avLst/>
          </a:prstGeom>
          <a:effectLst>
            <a:softEdge rad="317500"/>
          </a:effectLst>
        </p:spPr>
      </p:pic>
      <p:sp>
        <p:nvSpPr>
          <p:cNvPr id="3" name="TextBox 2"/>
          <p:cNvSpPr txBox="1"/>
          <p:nvPr/>
        </p:nvSpPr>
        <p:spPr>
          <a:xfrm>
            <a:off x="978720" y="5134584"/>
            <a:ext cx="7308000" cy="1015663"/>
          </a:xfrm>
          <a:prstGeom prst="rect">
            <a:avLst/>
          </a:prstGeom>
          <a:solidFill>
            <a:schemeClr val="bg1"/>
          </a:solidFill>
          <a:effectLst>
            <a:softEdge rad="127000"/>
          </a:effectLst>
        </p:spPr>
        <p:txBody>
          <a:bodyPr wrap="square" rtlCol="0">
            <a:spAutoFit/>
          </a:bodyPr>
          <a:lstStyle/>
          <a:p>
            <a:r>
              <a:rPr lang="ru-RU" sz="6000" b="1" dirty="0" smtClean="0">
                <a:solidFill>
                  <a:srgbClr val="FF3300"/>
                </a:solidFill>
                <a:latin typeface="Segoe Print" pitchFamily="2" charset="0"/>
              </a:rPr>
              <a:t>Зимняя прогулка</a:t>
            </a:r>
            <a:endParaRPr lang="ru-RU" sz="6000" b="1" dirty="0">
              <a:solidFill>
                <a:srgbClr val="FF3300"/>
              </a:solidFill>
              <a:latin typeface="Segoe Print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83568" y="456912"/>
            <a:ext cx="529343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Segoe Print" pitchFamily="2" charset="0"/>
              </a:rPr>
              <a:t>Найди 12 отличий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Segoe Print" pitchFamily="2" charset="0"/>
            </a:endParaRPr>
          </a:p>
        </p:txBody>
      </p:sp>
      <p:sp>
        <p:nvSpPr>
          <p:cNvPr id="9" name="Управляющая кнопка: документ 8">
            <a:hlinkClick r:id="" action="ppaction://noaction" highlightClick="1"/>
          </p:cNvPr>
          <p:cNvSpPr/>
          <p:nvPr/>
        </p:nvSpPr>
        <p:spPr>
          <a:xfrm>
            <a:off x="306097" y="6150247"/>
            <a:ext cx="288000" cy="360000"/>
          </a:xfrm>
          <a:prstGeom prst="actionButtonDocument">
            <a:avLst/>
          </a:prstGeom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93901" y="3442648"/>
            <a:ext cx="4764436" cy="3096000"/>
          </a:xfrm>
          <a:prstGeom prst="rect">
            <a:avLst/>
          </a:prstGeom>
          <a:ln w="38100">
            <a:solidFill>
              <a:srgbClr val="FFFF00"/>
            </a:solidFill>
          </a:ln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93894" y="287944"/>
            <a:ext cx="4764443" cy="3096000"/>
          </a:xfrm>
          <a:prstGeom prst="rect">
            <a:avLst/>
          </a:prstGeom>
          <a:ln w="38100">
            <a:solidFill>
              <a:srgbClr val="FFFF00"/>
            </a:solidFill>
          </a:ln>
        </p:spPr>
      </p:pic>
      <p:sp>
        <p:nvSpPr>
          <p:cNvPr id="4" name="TextBox 3"/>
          <p:cNvSpPr txBox="1"/>
          <p:nvPr/>
        </p:nvSpPr>
        <p:spPr>
          <a:xfrm>
            <a:off x="5722704" y="258304"/>
            <a:ext cx="239841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>
                <a:latin typeface="Segoe Print" pitchFamily="2" charset="0"/>
              </a:rPr>
              <a:t>Правила игры</a:t>
            </a:r>
            <a:endParaRPr lang="ru-RU" sz="2400" b="1" dirty="0">
              <a:latin typeface="Segoe Print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151832" y="638081"/>
            <a:ext cx="3708000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1</a:t>
            </a:r>
            <a:r>
              <a:rPr lang="ru-RU" sz="2400" dirty="0" smtClean="0">
                <a:latin typeface="Segoe Print" pitchFamily="2" charset="0"/>
              </a:rPr>
              <a:t>. Внимательно </a:t>
            </a:r>
            <a:r>
              <a:rPr lang="ru-RU" sz="2400" dirty="0">
                <a:latin typeface="Segoe Print" pitchFamily="2" charset="0"/>
              </a:rPr>
              <a:t>рассмотри  на следующем слайде левую и правую картинки.</a:t>
            </a:r>
          </a:p>
          <a:p>
            <a:r>
              <a:rPr lang="ru-RU" sz="2400" dirty="0" smtClean="0">
                <a:latin typeface="Segoe Print" pitchFamily="2" charset="0"/>
              </a:rPr>
              <a:t>2. Найди  </a:t>
            </a:r>
            <a:r>
              <a:rPr lang="ru-RU" sz="2400" dirty="0">
                <a:latin typeface="Segoe Print" pitchFamily="2" charset="0"/>
              </a:rPr>
              <a:t>на них </a:t>
            </a:r>
            <a:r>
              <a:rPr lang="ru-RU" sz="2400" dirty="0" smtClean="0">
                <a:latin typeface="Segoe Print" pitchFamily="2" charset="0"/>
              </a:rPr>
              <a:t>12 </a:t>
            </a:r>
            <a:r>
              <a:rPr lang="ru-RU" sz="2400" dirty="0">
                <a:latin typeface="Segoe Print" pitchFamily="2" charset="0"/>
              </a:rPr>
              <a:t>отличий.</a:t>
            </a:r>
          </a:p>
          <a:p>
            <a:r>
              <a:rPr lang="ru-RU" sz="2400" dirty="0" smtClean="0">
                <a:latin typeface="Segoe Print" pitchFamily="2" charset="0"/>
              </a:rPr>
              <a:t>3. Левой </a:t>
            </a:r>
            <a:r>
              <a:rPr lang="ru-RU" sz="2400" dirty="0">
                <a:latin typeface="Segoe Print" pitchFamily="2" charset="0"/>
              </a:rPr>
              <a:t>кнопкой мыши кликни на картинках по предмету, которого нет на другой картинке.</a:t>
            </a:r>
          </a:p>
          <a:p>
            <a:r>
              <a:rPr lang="ru-RU" sz="2400" dirty="0" smtClean="0">
                <a:latin typeface="Segoe Print" pitchFamily="2" charset="0"/>
              </a:rPr>
              <a:t>4. Результат </a:t>
            </a:r>
            <a:r>
              <a:rPr lang="ru-RU" sz="2400" dirty="0">
                <a:latin typeface="Segoe Print" pitchFamily="2" charset="0"/>
              </a:rPr>
              <a:t>поиска </a:t>
            </a:r>
            <a:r>
              <a:rPr lang="ru-RU" sz="2400" dirty="0" smtClean="0">
                <a:latin typeface="Segoe Print" pitchFamily="2" charset="0"/>
              </a:rPr>
              <a:t>–появление букв на слайде.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517921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92468" y="274296"/>
            <a:ext cx="4819845" cy="3132000"/>
          </a:xfrm>
          <a:prstGeom prst="rect">
            <a:avLst/>
          </a:prstGeom>
          <a:ln w="38100">
            <a:solidFill>
              <a:srgbClr val="FFFF00"/>
            </a:solidFill>
          </a:ln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061831" y="3440304"/>
            <a:ext cx="4819845" cy="3132000"/>
          </a:xfrm>
          <a:prstGeom prst="rect">
            <a:avLst/>
          </a:prstGeom>
          <a:ln w="38100">
            <a:solidFill>
              <a:srgbClr val="FFFF00"/>
            </a:solidFill>
          </a:ln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5" cstate="email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716592" y="955464"/>
            <a:ext cx="1088000" cy="1223999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6" cstate="email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566384" y="955464"/>
            <a:ext cx="917999" cy="1224000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7" cstate="email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246176" y="955464"/>
            <a:ext cx="874288" cy="1224000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8" cstate="email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87188" y="3709496"/>
            <a:ext cx="1088000" cy="1224000"/>
          </a:xfrm>
          <a:prstGeom prst="rect">
            <a:avLst/>
          </a:prstGeom>
        </p:spPr>
      </p:pic>
      <p:pic>
        <p:nvPicPr>
          <p:cNvPr id="9" name="Рисунок 8"/>
          <p:cNvPicPr>
            <a:picLocks noChangeAspect="1"/>
          </p:cNvPicPr>
          <p:nvPr/>
        </p:nvPicPr>
        <p:blipFill>
          <a:blip r:embed="rId9" cstate="email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808219" y="3709496"/>
            <a:ext cx="918000" cy="1224000"/>
          </a:xfrm>
          <a:prstGeom prst="rect">
            <a:avLst/>
          </a:prstGeom>
        </p:spPr>
      </p:pic>
      <p:pic>
        <p:nvPicPr>
          <p:cNvPr id="10" name="Рисунок 9"/>
          <p:cNvPicPr>
            <a:picLocks noChangeAspect="1"/>
          </p:cNvPicPr>
          <p:nvPr/>
        </p:nvPicPr>
        <p:blipFill>
          <a:blip r:embed="rId10" cstate="email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459250" y="3709496"/>
            <a:ext cx="918000" cy="1224000"/>
          </a:xfrm>
          <a:prstGeom prst="rect">
            <a:avLst/>
          </a:prstGeom>
        </p:spPr>
      </p:pic>
      <p:pic>
        <p:nvPicPr>
          <p:cNvPr id="11" name="Рисунок 10"/>
          <p:cNvPicPr>
            <a:picLocks noChangeAspect="1"/>
          </p:cNvPicPr>
          <p:nvPr/>
        </p:nvPicPr>
        <p:blipFill>
          <a:blip r:embed="rId11" cstate="email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79512" y="4591704"/>
            <a:ext cx="918000" cy="1224000"/>
          </a:xfrm>
          <a:prstGeom prst="rect">
            <a:avLst/>
          </a:prstGeom>
        </p:spPr>
      </p:pic>
      <p:pic>
        <p:nvPicPr>
          <p:cNvPr id="12" name="Рисунок 11"/>
          <p:cNvPicPr>
            <a:picLocks noChangeAspect="1"/>
          </p:cNvPicPr>
          <p:nvPr/>
        </p:nvPicPr>
        <p:blipFill>
          <a:blip r:embed="rId10" cstate="email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89307" y="4591704"/>
            <a:ext cx="918000" cy="1224000"/>
          </a:xfrm>
          <a:prstGeom prst="rect">
            <a:avLst/>
          </a:prstGeom>
        </p:spPr>
      </p:pic>
      <p:pic>
        <p:nvPicPr>
          <p:cNvPr id="13" name="Рисунок 12"/>
          <p:cNvPicPr>
            <a:picLocks noChangeAspect="1"/>
          </p:cNvPicPr>
          <p:nvPr/>
        </p:nvPicPr>
        <p:blipFill>
          <a:blip r:embed="rId12" cstate="email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399102" y="4591704"/>
            <a:ext cx="918000" cy="1224000"/>
          </a:xfrm>
          <a:prstGeom prst="rect">
            <a:avLst/>
          </a:prstGeom>
        </p:spPr>
      </p:pic>
      <p:pic>
        <p:nvPicPr>
          <p:cNvPr id="14" name="Рисунок 13"/>
          <p:cNvPicPr>
            <a:picLocks noChangeAspect="1"/>
          </p:cNvPicPr>
          <p:nvPr/>
        </p:nvPicPr>
        <p:blipFill>
          <a:blip r:embed="rId13" cstate="email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008897" y="4591704"/>
            <a:ext cx="918000" cy="1224000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14" cstate="email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618692" y="4591704"/>
            <a:ext cx="918000" cy="1224000"/>
          </a:xfrm>
          <a:prstGeom prst="rect">
            <a:avLst/>
          </a:prstGeom>
        </p:spPr>
      </p:pic>
      <p:pic>
        <p:nvPicPr>
          <p:cNvPr id="16" name="Рисунок 15"/>
          <p:cNvPicPr>
            <a:picLocks noChangeAspect="1"/>
          </p:cNvPicPr>
          <p:nvPr/>
        </p:nvPicPr>
        <p:blipFill>
          <a:blip r:embed="rId7" cstate="email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228485" y="4591704"/>
            <a:ext cx="874290" cy="1224000"/>
          </a:xfrm>
          <a:prstGeom prst="rect">
            <a:avLst/>
          </a:prstGeom>
        </p:spPr>
      </p:pic>
      <p:sp>
        <p:nvSpPr>
          <p:cNvPr id="17" name="Прямоугольник 16"/>
          <p:cNvSpPr/>
          <p:nvPr/>
        </p:nvSpPr>
        <p:spPr>
          <a:xfrm>
            <a:off x="7683320" y="6237312"/>
            <a:ext cx="437144" cy="334992"/>
          </a:xfrm>
          <a:prstGeom prst="rect">
            <a:avLst/>
          </a:prstGeom>
          <a:solidFill>
            <a:srgbClr val="BBE0E3">
              <a:alpha val="0"/>
            </a:srgbClr>
          </a:solidFill>
          <a:ln>
            <a:solidFill>
              <a:srgbClr val="89A4A7">
                <a:alpha val="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/>
        </p:nvSpPr>
        <p:spPr>
          <a:xfrm>
            <a:off x="7683320" y="5679224"/>
            <a:ext cx="345064" cy="198048"/>
          </a:xfrm>
          <a:prstGeom prst="rect">
            <a:avLst/>
          </a:prstGeom>
          <a:solidFill>
            <a:srgbClr val="BBE0E3">
              <a:alpha val="0"/>
            </a:srgbClr>
          </a:solidFill>
          <a:ln>
            <a:solidFill>
              <a:srgbClr val="89A4A7">
                <a:alpha val="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Прямоугольник 18"/>
          <p:cNvSpPr/>
          <p:nvPr/>
        </p:nvSpPr>
        <p:spPr>
          <a:xfrm>
            <a:off x="7484384" y="4869160"/>
            <a:ext cx="198936" cy="198064"/>
          </a:xfrm>
          <a:prstGeom prst="rect">
            <a:avLst/>
          </a:prstGeom>
          <a:solidFill>
            <a:srgbClr val="BBE0E3">
              <a:alpha val="0"/>
            </a:srgbClr>
          </a:solidFill>
          <a:ln>
            <a:solidFill>
              <a:srgbClr val="89A4A7">
                <a:alpha val="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Прямоугольник 19"/>
          <p:cNvSpPr/>
          <p:nvPr/>
        </p:nvSpPr>
        <p:spPr>
          <a:xfrm>
            <a:off x="4007238" y="1567464"/>
            <a:ext cx="252000" cy="216000"/>
          </a:xfrm>
          <a:prstGeom prst="rect">
            <a:avLst/>
          </a:prstGeom>
          <a:solidFill>
            <a:srgbClr val="BBE0E3">
              <a:alpha val="0"/>
            </a:srgbClr>
          </a:solidFill>
          <a:ln>
            <a:solidFill>
              <a:srgbClr val="89A4A7">
                <a:alpha val="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Прямоугольник 20"/>
          <p:cNvSpPr/>
          <p:nvPr/>
        </p:nvSpPr>
        <p:spPr>
          <a:xfrm>
            <a:off x="3377250" y="692696"/>
            <a:ext cx="474670" cy="360040"/>
          </a:xfrm>
          <a:prstGeom prst="rect">
            <a:avLst/>
          </a:prstGeom>
          <a:solidFill>
            <a:srgbClr val="BBE0E3">
              <a:alpha val="0"/>
            </a:srgbClr>
          </a:solidFill>
          <a:ln>
            <a:solidFill>
              <a:srgbClr val="89A4A7">
                <a:alpha val="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Прямоугольник 21"/>
          <p:cNvSpPr/>
          <p:nvPr/>
        </p:nvSpPr>
        <p:spPr>
          <a:xfrm>
            <a:off x="1652715" y="1840296"/>
            <a:ext cx="301590" cy="220552"/>
          </a:xfrm>
          <a:prstGeom prst="rect">
            <a:avLst/>
          </a:prstGeom>
          <a:solidFill>
            <a:srgbClr val="BBE0E3">
              <a:alpha val="0"/>
            </a:srgbClr>
          </a:solidFill>
          <a:ln>
            <a:solidFill>
              <a:srgbClr val="89A4A7">
                <a:alpha val="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Прямоугольник 22"/>
          <p:cNvSpPr/>
          <p:nvPr/>
        </p:nvSpPr>
        <p:spPr>
          <a:xfrm>
            <a:off x="2075188" y="1758408"/>
            <a:ext cx="241914" cy="180000"/>
          </a:xfrm>
          <a:prstGeom prst="rect">
            <a:avLst/>
          </a:prstGeom>
          <a:solidFill>
            <a:srgbClr val="BBE0E3">
              <a:alpha val="0"/>
            </a:srgbClr>
          </a:solidFill>
          <a:ln>
            <a:solidFill>
              <a:srgbClr val="89A4A7">
                <a:alpha val="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Прямоугольник 23"/>
          <p:cNvSpPr/>
          <p:nvPr/>
        </p:nvSpPr>
        <p:spPr>
          <a:xfrm>
            <a:off x="6634624" y="3406296"/>
            <a:ext cx="238208" cy="1048928"/>
          </a:xfrm>
          <a:prstGeom prst="rect">
            <a:avLst/>
          </a:prstGeom>
          <a:solidFill>
            <a:srgbClr val="BBE0E3">
              <a:alpha val="0"/>
            </a:srgbClr>
          </a:solidFill>
          <a:ln>
            <a:solidFill>
              <a:srgbClr val="89A4A7">
                <a:alpha val="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Прямоугольник 24"/>
          <p:cNvSpPr/>
          <p:nvPr/>
        </p:nvSpPr>
        <p:spPr>
          <a:xfrm>
            <a:off x="6260592" y="4455224"/>
            <a:ext cx="305792" cy="197912"/>
          </a:xfrm>
          <a:prstGeom prst="rect">
            <a:avLst/>
          </a:prstGeom>
          <a:solidFill>
            <a:srgbClr val="BBE0E3">
              <a:alpha val="0"/>
            </a:srgbClr>
          </a:solidFill>
          <a:ln>
            <a:solidFill>
              <a:srgbClr val="89A4A7">
                <a:alpha val="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Прямоугольник 25"/>
          <p:cNvSpPr/>
          <p:nvPr/>
        </p:nvSpPr>
        <p:spPr>
          <a:xfrm rot="20991225">
            <a:off x="2317102" y="1783464"/>
            <a:ext cx="760590" cy="180000"/>
          </a:xfrm>
          <a:prstGeom prst="rect">
            <a:avLst/>
          </a:prstGeom>
          <a:solidFill>
            <a:srgbClr val="BBE0E3">
              <a:alpha val="0"/>
            </a:srgbClr>
          </a:solidFill>
          <a:ln>
            <a:solidFill>
              <a:srgbClr val="89A4A7">
                <a:alpha val="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Прямоугольник 26"/>
          <p:cNvSpPr/>
          <p:nvPr/>
        </p:nvSpPr>
        <p:spPr>
          <a:xfrm rot="20107456">
            <a:off x="4932039" y="4293096"/>
            <a:ext cx="396000" cy="216000"/>
          </a:xfrm>
          <a:prstGeom prst="rect">
            <a:avLst/>
          </a:prstGeom>
          <a:solidFill>
            <a:srgbClr val="BBE0E3">
              <a:alpha val="0"/>
            </a:srgbClr>
          </a:solidFill>
          <a:ln>
            <a:solidFill>
              <a:srgbClr val="89A4A7">
                <a:alpha val="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28" name="Прямоугольник 27"/>
          <p:cNvSpPr/>
          <p:nvPr/>
        </p:nvSpPr>
        <p:spPr>
          <a:xfrm>
            <a:off x="4218294" y="4274418"/>
            <a:ext cx="180000" cy="252000"/>
          </a:xfrm>
          <a:prstGeom prst="rect">
            <a:avLst/>
          </a:prstGeom>
          <a:solidFill>
            <a:srgbClr val="BBE0E3">
              <a:alpha val="0"/>
            </a:srgbClr>
          </a:solidFill>
          <a:ln>
            <a:solidFill>
              <a:srgbClr val="89A4A7">
                <a:alpha val="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Умножение 28">
            <a:hlinkClick r:id="" action="ppaction://hlinkshowjump?jump=endshow"/>
          </p:cNvPr>
          <p:cNvSpPr/>
          <p:nvPr/>
        </p:nvSpPr>
        <p:spPr>
          <a:xfrm>
            <a:off x="8432071" y="215495"/>
            <a:ext cx="468000" cy="468000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5981096" y="449495"/>
            <a:ext cx="612000" cy="3600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/>
              <a:t>1</a:t>
            </a:r>
            <a:endParaRPr lang="ru-RU" sz="2400" b="1" dirty="0"/>
          </a:p>
        </p:txBody>
      </p:sp>
      <p:sp>
        <p:nvSpPr>
          <p:cNvPr id="30" name="Скругленный прямоугольник 29"/>
          <p:cNvSpPr/>
          <p:nvPr/>
        </p:nvSpPr>
        <p:spPr>
          <a:xfrm>
            <a:off x="6653494" y="449495"/>
            <a:ext cx="612000" cy="3600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/>
              <a:t>2</a:t>
            </a:r>
            <a:endParaRPr lang="ru-RU" sz="2400" b="1" dirty="0"/>
          </a:p>
        </p:txBody>
      </p:sp>
      <p:sp>
        <p:nvSpPr>
          <p:cNvPr id="31" name="Скругленный прямоугольник 30"/>
          <p:cNvSpPr/>
          <p:nvPr/>
        </p:nvSpPr>
        <p:spPr>
          <a:xfrm>
            <a:off x="7325892" y="449495"/>
            <a:ext cx="612000" cy="3600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/>
              <a:t>3</a:t>
            </a:r>
            <a:endParaRPr lang="ru-RU" sz="2400" b="1" dirty="0"/>
          </a:p>
        </p:txBody>
      </p:sp>
      <p:sp>
        <p:nvSpPr>
          <p:cNvPr id="34" name="Скругленный прямоугольник 33"/>
          <p:cNvSpPr/>
          <p:nvPr/>
        </p:nvSpPr>
        <p:spPr>
          <a:xfrm>
            <a:off x="1288456" y="3495271"/>
            <a:ext cx="612000" cy="3600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/>
              <a:t>4</a:t>
            </a:r>
            <a:endParaRPr lang="ru-RU" sz="2400" b="1" dirty="0"/>
          </a:p>
        </p:txBody>
      </p:sp>
      <p:sp>
        <p:nvSpPr>
          <p:cNvPr id="35" name="Скругленный прямоугольник 34"/>
          <p:cNvSpPr/>
          <p:nvPr/>
        </p:nvSpPr>
        <p:spPr>
          <a:xfrm>
            <a:off x="1960854" y="3495271"/>
            <a:ext cx="612000" cy="3600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/>
              <a:t>5</a:t>
            </a:r>
            <a:endParaRPr lang="ru-RU" sz="2400" b="1" dirty="0"/>
          </a:p>
        </p:txBody>
      </p:sp>
      <p:sp>
        <p:nvSpPr>
          <p:cNvPr id="36" name="Скругленный прямоугольник 35"/>
          <p:cNvSpPr/>
          <p:nvPr/>
        </p:nvSpPr>
        <p:spPr>
          <a:xfrm>
            <a:off x="2633252" y="3495271"/>
            <a:ext cx="612000" cy="3600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/>
              <a:t>6</a:t>
            </a:r>
            <a:endParaRPr lang="ru-RU" sz="2400" b="1" dirty="0"/>
          </a:p>
        </p:txBody>
      </p:sp>
      <p:sp>
        <p:nvSpPr>
          <p:cNvPr id="38" name="Скругленный прямоугольник 37"/>
          <p:cNvSpPr/>
          <p:nvPr/>
        </p:nvSpPr>
        <p:spPr>
          <a:xfrm>
            <a:off x="244332" y="5833689"/>
            <a:ext cx="540000" cy="3600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/>
              <a:t>7</a:t>
            </a:r>
            <a:endParaRPr lang="ru-RU" sz="2400" b="1" dirty="0"/>
          </a:p>
        </p:txBody>
      </p:sp>
      <p:sp>
        <p:nvSpPr>
          <p:cNvPr id="39" name="Скругленный прямоугольник 38"/>
          <p:cNvSpPr/>
          <p:nvPr/>
        </p:nvSpPr>
        <p:spPr>
          <a:xfrm>
            <a:off x="889434" y="5833689"/>
            <a:ext cx="540000" cy="3600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/>
              <a:t>8</a:t>
            </a:r>
            <a:endParaRPr lang="ru-RU" sz="2400" b="1" dirty="0"/>
          </a:p>
        </p:txBody>
      </p:sp>
      <p:sp>
        <p:nvSpPr>
          <p:cNvPr id="40" name="Скругленный прямоугольник 39"/>
          <p:cNvSpPr/>
          <p:nvPr/>
        </p:nvSpPr>
        <p:spPr>
          <a:xfrm>
            <a:off x="1548184" y="5833689"/>
            <a:ext cx="540000" cy="3600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/>
              <a:t>9</a:t>
            </a:r>
            <a:endParaRPr lang="ru-RU" sz="2400" b="1" dirty="0"/>
          </a:p>
        </p:txBody>
      </p:sp>
      <p:sp>
        <p:nvSpPr>
          <p:cNvPr id="46" name="Скругленный прямоугольник 45"/>
          <p:cNvSpPr/>
          <p:nvPr/>
        </p:nvSpPr>
        <p:spPr>
          <a:xfrm>
            <a:off x="2177848" y="5831351"/>
            <a:ext cx="540000" cy="3600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/>
              <a:t>10</a:t>
            </a:r>
            <a:endParaRPr lang="ru-RU" sz="2400" b="1" dirty="0"/>
          </a:p>
        </p:txBody>
      </p:sp>
      <p:sp>
        <p:nvSpPr>
          <p:cNvPr id="47" name="Скругленный прямоугольник 46"/>
          <p:cNvSpPr/>
          <p:nvPr/>
        </p:nvSpPr>
        <p:spPr>
          <a:xfrm>
            <a:off x="2822950" y="5831351"/>
            <a:ext cx="540000" cy="3600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/>
              <a:t>11</a:t>
            </a:r>
            <a:endParaRPr lang="ru-RU" sz="2400" b="1" dirty="0"/>
          </a:p>
        </p:txBody>
      </p:sp>
      <p:sp>
        <p:nvSpPr>
          <p:cNvPr id="48" name="Скругленный прямоугольник 47"/>
          <p:cNvSpPr/>
          <p:nvPr/>
        </p:nvSpPr>
        <p:spPr>
          <a:xfrm>
            <a:off x="3440756" y="5831351"/>
            <a:ext cx="540000" cy="3600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/>
              <a:t>12</a:t>
            </a:r>
            <a:endParaRPr lang="ru-RU" sz="2400" b="1" dirty="0"/>
          </a:p>
        </p:txBody>
      </p:sp>
    </p:spTree>
    <p:extLst>
      <p:ext uri="{BB962C8B-B14F-4D97-AF65-F5344CB8AC3E}">
        <p14:creationId xmlns:p14="http://schemas.microsoft.com/office/powerpoint/2010/main" val="30160606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7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6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7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6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7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6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37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42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3" fill="hold">
                      <p:stCondLst>
                        <p:cond delay="0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6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47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52" restart="whenNotActive" fill="hold" evtFilter="cancelBubble" nodeType="interactiveSeq">
                <p:stCondLst>
                  <p:cond evt="onClick" delay="0">
                    <p:tgtEl>
                      <p:spTgt spid="2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3" fill="hold">
                      <p:stCondLst>
                        <p:cond delay="0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6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57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8"/>
                  </p:tgtEl>
                </p:cond>
              </p:nextCondLst>
            </p:seq>
            <p:seq concurrent="1" nextAc="seek">
              <p:cTn id="62" restart="whenNotActive" fill="hold" evtFilter="cancelBubble" nodeType="interactiveSeq">
                <p:stCondLst>
                  <p:cond evt="onClick" delay="0">
                    <p:tgtEl>
                      <p:spTgt spid="2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3" fill="hold">
                      <p:stCondLst>
                        <p:cond delay="0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6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67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7"/>
                  </p:tgtEl>
                </p:cond>
              </p:nextCondLst>
            </p:seq>
            <p:seq concurrent="1" nextAc="seek">
              <p:cTn id="72" restart="whenNotActive" fill="hold" evtFilter="cancelBubble" nodeType="interactiveSeq">
                <p:stCondLst>
                  <p:cond evt="onClick" delay="0">
                    <p:tgtEl>
                      <p:spTgt spid="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3" fill="hold">
                      <p:stCondLst>
                        <p:cond delay="0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76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77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"/>
                  </p:tgtEl>
                </p:cond>
              </p:nextCondLst>
            </p:seq>
            <p:seq concurrent="1" nextAc="seek">
              <p:cTn id="82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3" fill="hold">
                      <p:stCondLst>
                        <p:cond delay="0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86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87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92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3" fill="hold">
                      <p:stCondLst>
                        <p:cond delay="0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96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97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0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  <p:seq concurrent="1" nextAc="seek">
              <p:cTn id="102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3" fill="hold">
                      <p:stCondLst>
                        <p:cond delay="0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06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07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9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0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  <p:seq concurrent="1" nextAc="seek">
              <p:cTn id="112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3" fill="hold">
                      <p:stCondLst>
                        <p:cond delay="0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16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17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9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0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</p:childTnLst>
        </p:cTn>
      </p:par>
    </p:tnLst>
    <p:bldLst>
      <p:bldP spid="8" grpId="0" animBg="1"/>
      <p:bldP spid="30" grpId="0" animBg="1"/>
      <p:bldP spid="31" grpId="0" animBg="1"/>
      <p:bldP spid="34" grpId="0" animBg="1"/>
      <p:bldP spid="35" grpId="0" animBg="1"/>
      <p:bldP spid="36" grpId="0" animBg="1"/>
      <p:bldP spid="38" grpId="0" animBg="1"/>
      <p:bldP spid="39" grpId="0" animBg="1"/>
      <p:bldP spid="40" grpId="0" animBg="1"/>
      <p:bldP spid="46" grpId="0" animBg="1"/>
      <p:bldP spid="47" grpId="0" animBg="1"/>
      <p:bldP spid="48" grpId="0" animBg="1"/>
    </p:bldLst>
  </p:timing>
</p:sld>
</file>

<file path=ppt/theme/theme1.xml><?xml version="1.0" encoding="utf-8"?>
<a:theme xmlns:a="http://schemas.openxmlformats.org/drawingml/2006/main" name="День Победы_06">
  <a:themeElements>
    <a:clrScheme name="День Победы_06 14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800000"/>
      </a:hlink>
      <a:folHlink>
        <a:srgbClr val="FFCC99"/>
      </a:folHlink>
    </a:clrScheme>
    <a:fontScheme name="День Победы_06">
      <a:majorFont>
        <a:latin typeface="Times New Roman"/>
        <a:ea typeface=""/>
        <a:cs typeface="Times New Roman"/>
      </a:majorFont>
      <a:minorFont>
        <a:latin typeface="Times New Roman"/>
        <a:ea typeface=""/>
        <a:cs typeface="Times New Roma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День Победы_06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День Победы_06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День Победы_06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День Победы_06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День Победы_06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День Победы_06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День Победы_06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День Победы_06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День Победы_06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День Победы_06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День Победы_06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День Победы_06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День Победы_06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822B00"/>
        </a:hlink>
        <a:folHlink>
          <a:srgbClr val="FFA95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День Победы_06 14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800000"/>
        </a:hlink>
        <a:folHlink>
          <a:srgbClr val="FF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День Победы_06</Template>
  <TotalTime>344</TotalTime>
  <Words>68</Words>
  <Application>Microsoft Office PowerPoint</Application>
  <PresentationFormat>Экран (4:3)</PresentationFormat>
  <Paragraphs>20</Paragraphs>
  <Slides>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6" baseType="lpstr">
      <vt:lpstr>Segoe Print</vt:lpstr>
      <vt:lpstr>Times New Roman</vt:lpstr>
      <vt:lpstr>День Победы_06</vt:lpstr>
      <vt:lpstr>Презентация PowerPoint</vt:lpstr>
      <vt:lpstr>Презентация PowerPoint</vt:lpstr>
      <vt:lpstr>Презентация PowerPoint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Елена</dc:creator>
  <cp:lastModifiedBy>Пользователь</cp:lastModifiedBy>
  <cp:revision>35</cp:revision>
  <dcterms:created xsi:type="dcterms:W3CDTF">2013-03-16T20:41:41Z</dcterms:created>
  <dcterms:modified xsi:type="dcterms:W3CDTF">2020-12-20T11:39:53Z</dcterms:modified>
</cp:coreProperties>
</file>