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74" r:id="rId3"/>
    <p:sldId id="279" r:id="rId4"/>
    <p:sldId id="264" r:id="rId5"/>
    <p:sldId id="300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7" r:id="rId18"/>
    <p:sldId id="294" r:id="rId19"/>
    <p:sldId id="299" r:id="rId20"/>
    <p:sldId id="277" r:id="rId21"/>
    <p:sldId id="292" r:id="rId22"/>
    <p:sldId id="2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>
        <p:scale>
          <a:sx n="78" d="100"/>
          <a:sy n="78" d="100"/>
        </p:scale>
        <p:origin x="-9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15.05.2020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740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5/15/2020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azbez.com/sites/azbez.com/files/images/005_kopiya1.preview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 cstate="print"/>
          <a:srcRect t="31056" b="15704"/>
          <a:stretch>
            <a:fillRect/>
          </a:stretch>
        </p:blipFill>
        <p:spPr bwMode="auto">
          <a:xfrm>
            <a:off x="152400" y="6858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200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 dirty="0"/>
          </a:p>
          <a:p>
            <a:pPr eaLnBrk="0" hangingPunct="0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679</TotalTime>
  <Words>448</Words>
  <Application>Microsoft Office PowerPoint</Application>
  <PresentationFormat>Экран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Инструкция по оказанию первой медицинской помощи</vt:lpstr>
      <vt:lpstr>Слайд 18</vt:lpstr>
      <vt:lpstr>Транспортировка на берег.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Гусева Н.В.</dc:creator>
  <cp:lastModifiedBy>1</cp:lastModifiedBy>
  <cp:revision>65</cp:revision>
  <dcterms:created xsi:type="dcterms:W3CDTF">2013-09-24T05:57:37Z</dcterms:created>
  <dcterms:modified xsi:type="dcterms:W3CDTF">2020-05-15T03:57:46Z</dcterms:modified>
  <cp:category>презентация</cp:category>
</cp:coreProperties>
</file>