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4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57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6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17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234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324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34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00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06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11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2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587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D1A4C-EB1F-4812-89A1-93334E140C1E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76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729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102" y="5159829"/>
            <a:ext cx="9788434" cy="15414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3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занятие родителей и детей в условиях дистанционного обучения.</a:t>
            </a:r>
            <a:r>
              <a:rPr lang="ru-RU" sz="33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занятия: «Радость»</a:t>
            </a:r>
            <a:endParaRPr lang="ru-RU" sz="33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33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botana.biz/prepod/_bloks/pic/9h0dygo-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252462"/>
            <a:ext cx="4612367" cy="637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90458" y="252462"/>
            <a:ext cx="66620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Вопросы для беседы с ребёнком по картинке:</a:t>
            </a:r>
          </a:p>
          <a:p>
            <a:endParaRPr lang="ru-RU" sz="2400" dirty="0" smtClean="0"/>
          </a:p>
          <a:p>
            <a:pPr marL="342900" indent="-342900">
              <a:buAutoNum type="arabicPeriod"/>
            </a:pPr>
            <a:r>
              <a:rPr lang="ru-RU" sz="2400" dirty="0" smtClean="0"/>
              <a:t>Как ты думаешь, какое чувство испытывает девочка?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А как ты догадался (догадалась), что она радуется?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А как ты думаешь чему она так радуется?</a:t>
            </a:r>
          </a:p>
        </p:txBody>
      </p:sp>
    </p:spTree>
    <p:extLst>
      <p:ext uri="{BB962C8B-B14F-4D97-AF65-F5344CB8AC3E}">
        <p14:creationId xmlns:p14="http://schemas.microsoft.com/office/powerpoint/2010/main" val="326476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38069/afed9ca1-930f-48cb-b2b9-8cb0c9a06cbf/s1200?webp=fals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2"/>
          <a:stretch/>
        </p:blipFill>
        <p:spPr bwMode="auto">
          <a:xfrm>
            <a:off x="193507" y="699531"/>
            <a:ext cx="3006894" cy="299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tatic.tildacdn.com/tild3737-3033-4735-a432-653065643435/1ffc75ba-f40e-4e2a-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56"/>
          <a:stretch/>
        </p:blipFill>
        <p:spPr bwMode="auto">
          <a:xfrm>
            <a:off x="3579221" y="699531"/>
            <a:ext cx="4088673" cy="296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6899" y="715640"/>
            <a:ext cx="3954904" cy="29661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76311"/>
            <a:ext cx="9002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Скажи, чему радуются дети на каждой фотографии?</a:t>
            </a:r>
            <a:endParaRPr lang="ru-RU" sz="2800" dirty="0"/>
          </a:p>
        </p:txBody>
      </p:sp>
      <p:pic>
        <p:nvPicPr>
          <p:cNvPr id="2054" name="Picture 6" descr="http://v.img.com.ua/b/orig/8/ba/b7057f3e3aaeba596c39689f0f332ba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220" y="3893872"/>
            <a:ext cx="4088674" cy="272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avatars.mds.yandex.net/get-pdb/202366/5ac2f790-befa-4bae-b80c-f5a15b876b27/s1200?webp=fals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9"/>
          <a:stretch/>
        </p:blipFill>
        <p:spPr bwMode="auto">
          <a:xfrm>
            <a:off x="8074761" y="3893871"/>
            <a:ext cx="3924232" cy="272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avatars.mds.yandex.net/get-pdb/225396/b6a5e251-fd83-4aa8-afc2-c67fac005e2a/s1200?webp=fals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" t="4315" r="13215" b="8785"/>
          <a:stretch/>
        </p:blipFill>
        <p:spPr bwMode="auto">
          <a:xfrm>
            <a:off x="193507" y="3893871"/>
            <a:ext cx="3077266" cy="268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45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 «Зеркало»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397726"/>
            <a:ext cx="7626531" cy="50161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Инструкция: Дайте ребёнку зеркало и попросите его улыбнуться и внимательно рассмотреть своё лицо, а затем задайте ему вопрос: «Что происходит с нашим лицом, когда мы улыбаемся?»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44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Задание «Фотовыставка»</a:t>
            </a:r>
          </a:p>
          <a:p>
            <a:pPr marL="0" indent="0" algn="just">
              <a:buNone/>
            </a:pPr>
            <a:r>
              <a:rPr lang="ru-RU" dirty="0">
                <a:solidFill>
                  <a:prstClr val="black"/>
                </a:solidFill>
              </a:rPr>
              <a:t>Инструкция: Ребёнку необходимо поместить фотографии детей с радостным настроением в рамку. Для этого необходимо нажать на соответствующую </a:t>
            </a:r>
            <a:r>
              <a:rPr lang="ru-RU" dirty="0" smtClean="0">
                <a:solidFill>
                  <a:prstClr val="black"/>
                </a:solidFill>
              </a:rPr>
              <a:t>фотографию.</a:t>
            </a:r>
            <a:endParaRPr lang="ru-RU" dirty="0"/>
          </a:p>
        </p:txBody>
      </p:sp>
      <p:pic>
        <p:nvPicPr>
          <p:cNvPr id="3078" name="Picture 6" descr="https://4.bp.blogspot.com/-_rb0wwfFreA/XDHezlDbifI/AAAAAAABWMg/NWWGyMgMlMcJakPnb57OLEn5VfpIO6QYACLcBGAs/s1600/mirror-clipar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614" y="258247"/>
            <a:ext cx="2615943" cy="352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89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666" y="291416"/>
            <a:ext cx="2670279" cy="26397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725" y="3435966"/>
            <a:ext cx="3078480" cy="2755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725" y="297948"/>
            <a:ext cx="3078480" cy="26090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666" y="3466446"/>
            <a:ext cx="2889504" cy="26944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52" y="463181"/>
            <a:ext cx="2670279" cy="263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3" y="3656121"/>
            <a:ext cx="3078480" cy="2755392"/>
          </a:xfrm>
          <a:prstGeom prst="rect">
            <a:avLst/>
          </a:prstGeom>
        </p:spPr>
      </p:pic>
      <p:pic>
        <p:nvPicPr>
          <p:cNvPr id="10" name="Picture 10" descr="https://cdn.pixabay.com/photo/2015/07/29/02/08/metallic-865400_64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9" y="91772"/>
            <a:ext cx="3434423" cy="319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cdn.pixabay.com/photo/2015/07/29/02/08/metallic-865400_64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9" y="3434785"/>
            <a:ext cx="3434423" cy="319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34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107</Words>
  <Application>Microsoft Office PowerPoint</Application>
  <PresentationFormat>Широкоэкранный</PresentationFormat>
  <Paragraphs>12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 Совместное занятие родителей и детей в условиях дистанционного обучения. Тема занятия: «Радость»</vt:lpstr>
      <vt:lpstr>Презентация PowerPoint</vt:lpstr>
      <vt:lpstr>Презентация PowerPoint</vt:lpstr>
      <vt:lpstr>Упражнение «Зеркало»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«Помоги гномику найти свой цветочек»</dc:title>
  <dc:creator>Пользователь Windows</dc:creator>
  <cp:lastModifiedBy>Пользователь</cp:lastModifiedBy>
  <cp:revision>15</cp:revision>
  <dcterms:created xsi:type="dcterms:W3CDTF">2020-04-11T13:51:06Z</dcterms:created>
  <dcterms:modified xsi:type="dcterms:W3CDTF">2020-04-14T03:55:28Z</dcterms:modified>
</cp:coreProperties>
</file>